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84" r:id="rId2"/>
    <p:sldId id="259" r:id="rId3"/>
    <p:sldId id="260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2" r:id="rId14"/>
    <p:sldId id="273" r:id="rId15"/>
    <p:sldId id="271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A"/>
    <a:srgbClr val="F7520B"/>
    <a:srgbClr val="C1272D"/>
    <a:srgbClr val="160C0A"/>
    <a:srgbClr val="000000"/>
    <a:srgbClr val="CB9593"/>
    <a:srgbClr val="1A815A"/>
    <a:srgbClr val="124D2E"/>
    <a:srgbClr val="F6F8BF"/>
    <a:srgbClr val="FF7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610" autoAdjust="0"/>
    <p:restoredTop sz="94660"/>
  </p:normalViewPr>
  <p:slideViewPr>
    <p:cSldViewPr snapToGrid="0">
      <p:cViewPr varScale="1">
        <p:scale>
          <a:sx n="81" d="100"/>
          <a:sy n="81" d="100"/>
        </p:scale>
        <p:origin x="82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1B0E20-88DF-41A6-AA74-3EEC9065DE58}" type="datetimeFigureOut">
              <a:rPr lang="zh-CN" altLang="en-US" smtClean="0"/>
              <a:t>2022/10/31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06570C-4A08-48A8-80E4-AADB490108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1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1142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692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510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1046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938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43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4850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547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8509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7606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616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138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9805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917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6841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1333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2144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154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872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84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166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79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1070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3933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6570C-4A08-48A8-80E4-AADB4901085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710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62662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21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2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27648726_6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38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31" y="0"/>
            <a:ext cx="962269" cy="22582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42" y="0"/>
            <a:ext cx="560639" cy="13156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74" y="84405"/>
            <a:ext cx="890336" cy="2089417"/>
          </a:xfrm>
          <a:prstGeom prst="rect">
            <a:avLst/>
          </a:prstGeom>
        </p:spPr>
      </p:pic>
      <p:grpSp>
        <p:nvGrpSpPr>
          <p:cNvPr id="8" name="2b391065-092a-4dab-9ed4-5cccb84cb5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693767" y="1853667"/>
            <a:ext cx="6804466" cy="3657102"/>
            <a:chOff x="2531604" y="1628800"/>
            <a:chExt cx="7228938" cy="3885237"/>
          </a:xfrm>
        </p:grpSpPr>
        <p:cxnSp>
          <p:nvCxnSpPr>
            <p:cNvPr id="9" name="Straight Arrow Connector 1"/>
            <p:cNvCxnSpPr/>
            <p:nvPr/>
          </p:nvCxnSpPr>
          <p:spPr>
            <a:xfrm>
              <a:off x="5483967" y="4731634"/>
              <a:ext cx="954240" cy="0"/>
            </a:xfrm>
            <a:prstGeom prst="straightConnector1">
              <a:avLst/>
            </a:prstGeom>
            <a:ln>
              <a:solidFill>
                <a:srgbClr val="FFFF6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2"/>
            <p:cNvCxnSpPr/>
            <p:nvPr/>
          </p:nvCxnSpPr>
          <p:spPr>
            <a:xfrm>
              <a:off x="4879174" y="3571419"/>
              <a:ext cx="954240" cy="0"/>
            </a:xfrm>
            <a:prstGeom prst="straightConnector1">
              <a:avLst/>
            </a:prstGeom>
            <a:ln>
              <a:solidFill>
                <a:srgbClr val="FFFF6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3"/>
            <p:cNvCxnSpPr/>
            <p:nvPr/>
          </p:nvCxnSpPr>
          <p:spPr>
            <a:xfrm>
              <a:off x="4274381" y="2411204"/>
              <a:ext cx="954240" cy="0"/>
            </a:xfrm>
            <a:prstGeom prst="straightConnector1">
              <a:avLst/>
            </a:prstGeom>
            <a:ln>
              <a:solidFill>
                <a:srgbClr val="FFFF6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ï$ļïḋé"/>
            <p:cNvSpPr/>
            <p:nvPr/>
          </p:nvSpPr>
          <p:spPr>
            <a:xfrm>
              <a:off x="3809429" y="3949231"/>
              <a:ext cx="1898423" cy="1564806"/>
            </a:xfrm>
            <a:prstGeom prst="roundRect">
              <a:avLst>
                <a:gd name="adj" fmla="val 46218"/>
              </a:avLst>
            </a:prstGeom>
            <a:noFill/>
            <a:ln w="76200">
              <a:solidFill>
                <a:srgbClr val="FFFF6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ṧļïḋê"/>
            <p:cNvSpPr/>
            <p:nvPr/>
          </p:nvSpPr>
          <p:spPr>
            <a:xfrm>
              <a:off x="3170517" y="2789016"/>
              <a:ext cx="1898423" cy="1564806"/>
            </a:xfrm>
            <a:prstGeom prst="roundRect">
              <a:avLst>
                <a:gd name="adj" fmla="val 46218"/>
              </a:avLst>
            </a:prstGeom>
            <a:noFill/>
            <a:ln w="76200">
              <a:solidFill>
                <a:srgbClr val="FFFF6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sľîḑê"/>
            <p:cNvSpPr/>
            <p:nvPr/>
          </p:nvSpPr>
          <p:spPr>
            <a:xfrm>
              <a:off x="6510732" y="4554153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rgbClr val="FFFF6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 anchorCtr="0">
              <a:noAutofit/>
            </a:bodyPr>
            <a:lstStyle/>
            <a:p>
              <a:pPr>
                <a:defRPr/>
              </a:pPr>
              <a:r>
                <a:rPr lang="zh-CN" altLang="en-US" sz="1200" b="1">
                  <a:solidFill>
                    <a:srgbClr val="F7520B"/>
                  </a:solidFill>
                </a:rPr>
                <a:t>标题文本预设</a:t>
              </a:r>
            </a:p>
          </p:txBody>
        </p:sp>
        <p:sp>
          <p:nvSpPr>
            <p:cNvPr id="15" name="îŝľïḍê"/>
            <p:cNvSpPr/>
            <p:nvPr/>
          </p:nvSpPr>
          <p:spPr>
            <a:xfrm>
              <a:off x="5901182" y="3394966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rgbClr val="FFFF6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 anchorCtr="0">
              <a:noAutofit/>
            </a:bodyPr>
            <a:lstStyle/>
            <a:p>
              <a:pPr>
                <a:defRPr/>
              </a:pPr>
              <a:r>
                <a:rPr lang="zh-CN" altLang="en-US" sz="1200" b="1">
                  <a:solidFill>
                    <a:srgbClr val="F7520B"/>
                  </a:solidFill>
                </a:rPr>
                <a:t>标题文本预设</a:t>
              </a:r>
            </a:p>
          </p:txBody>
        </p:sp>
        <p:sp>
          <p:nvSpPr>
            <p:cNvPr id="16" name="iSľîḓe"/>
            <p:cNvSpPr/>
            <p:nvPr/>
          </p:nvSpPr>
          <p:spPr>
            <a:xfrm>
              <a:off x="5291632" y="2235778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rgbClr val="FFFF6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 anchorCtr="0">
              <a:noAutofit/>
            </a:bodyPr>
            <a:lstStyle/>
            <a:p>
              <a:pPr>
                <a:defRPr/>
              </a:pPr>
              <a:r>
                <a:rPr lang="zh-CN" altLang="en-US" sz="1200" b="1">
                  <a:solidFill>
                    <a:srgbClr val="F7520B"/>
                  </a:solidFill>
                </a:rPr>
                <a:t>标题文本预设</a:t>
              </a:r>
            </a:p>
          </p:txBody>
        </p:sp>
        <p:sp>
          <p:nvSpPr>
            <p:cNvPr id="17" name="iṩḷîḓe"/>
            <p:cNvSpPr/>
            <p:nvPr/>
          </p:nvSpPr>
          <p:spPr>
            <a:xfrm>
              <a:off x="2531604" y="1628800"/>
              <a:ext cx="1898423" cy="1564806"/>
            </a:xfrm>
            <a:prstGeom prst="roundRect">
              <a:avLst>
                <a:gd name="adj" fmla="val 46218"/>
              </a:avLst>
            </a:prstGeom>
            <a:noFill/>
            <a:ln w="76200">
              <a:solidFill>
                <a:srgbClr val="FFFF6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ṧ1îḋê"/>
            <p:cNvSpPr txBox="1">
              <a:spLocks/>
            </p:cNvSpPr>
            <p:nvPr/>
          </p:nvSpPr>
          <p:spPr bwMode="auto">
            <a:xfrm>
              <a:off x="5291632" y="2588760"/>
              <a:ext cx="3249810" cy="572832"/>
            </a:xfrm>
            <a:prstGeom prst="rect">
              <a:avLst/>
            </a:prstGeom>
          </p:spPr>
          <p:txBody>
            <a:bodyPr wrap="square" lIns="216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 dirty="0">
                  <a:solidFill>
                    <a:srgbClr val="FFFF6A"/>
                  </a:solidFill>
                </a:rPr>
                <a:t>此部分内容作为文字排版占位显示</a:t>
              </a:r>
              <a:br>
                <a:rPr lang="zh-CN" altLang="en-US" sz="1200" dirty="0">
                  <a:solidFill>
                    <a:srgbClr val="FFFF6A"/>
                  </a:solidFill>
                </a:rPr>
              </a:br>
              <a:r>
                <a:rPr lang="zh-CN" altLang="en-US" sz="1200" dirty="0">
                  <a:solidFill>
                    <a:srgbClr val="FFFF6A"/>
                  </a:solidFill>
                </a:rPr>
                <a:t> （建议使用主题字体）</a:t>
              </a:r>
            </a:p>
          </p:txBody>
        </p:sp>
        <p:sp>
          <p:nvSpPr>
            <p:cNvPr id="19" name="íŝlíḍê"/>
            <p:cNvSpPr>
              <a:spLocks/>
            </p:cNvSpPr>
            <p:nvPr/>
          </p:nvSpPr>
          <p:spPr bwMode="auto">
            <a:xfrm>
              <a:off x="4430027" y="4480651"/>
              <a:ext cx="628796" cy="62879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rgbClr val="FFFF6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sḻiḑe"/>
            <p:cNvSpPr>
              <a:spLocks/>
            </p:cNvSpPr>
            <p:nvPr/>
          </p:nvSpPr>
          <p:spPr bwMode="auto">
            <a:xfrm>
              <a:off x="3121138" y="2096805"/>
              <a:ext cx="628796" cy="62879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rgbClr val="FFFF6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şḷîḑe"/>
            <p:cNvSpPr>
              <a:spLocks/>
            </p:cNvSpPr>
            <p:nvPr/>
          </p:nvSpPr>
          <p:spPr bwMode="auto">
            <a:xfrm>
              <a:off x="3862607" y="3264117"/>
              <a:ext cx="628796" cy="62879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rgbClr val="FFFF6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ṣ1íḓê"/>
            <p:cNvSpPr txBox="1">
              <a:spLocks/>
            </p:cNvSpPr>
            <p:nvPr/>
          </p:nvSpPr>
          <p:spPr bwMode="auto">
            <a:xfrm>
              <a:off x="5901182" y="3760209"/>
              <a:ext cx="3249810" cy="572832"/>
            </a:xfrm>
            <a:prstGeom prst="rect">
              <a:avLst/>
            </a:prstGeom>
          </p:spPr>
          <p:txBody>
            <a:bodyPr wrap="square" lIns="216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rgbClr val="FFFF6A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rgbClr val="FFFF6A"/>
                  </a:solidFill>
                </a:rPr>
              </a:br>
              <a:r>
                <a:rPr lang="zh-CN" altLang="en-US" sz="1200">
                  <a:solidFill>
                    <a:srgbClr val="FFFF6A"/>
                  </a:solidFill>
                </a:rPr>
                <a:t> （建议使用主题字体）</a:t>
              </a:r>
            </a:p>
          </p:txBody>
        </p:sp>
        <p:sp>
          <p:nvSpPr>
            <p:cNvPr id="23" name="isľíďê"/>
            <p:cNvSpPr txBox="1">
              <a:spLocks/>
            </p:cNvSpPr>
            <p:nvPr/>
          </p:nvSpPr>
          <p:spPr bwMode="auto">
            <a:xfrm>
              <a:off x="6510732" y="4907134"/>
              <a:ext cx="3249810" cy="572832"/>
            </a:xfrm>
            <a:prstGeom prst="rect">
              <a:avLst/>
            </a:prstGeom>
          </p:spPr>
          <p:txBody>
            <a:bodyPr wrap="square" lIns="216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rgbClr val="FFFF6A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rgbClr val="FFFF6A"/>
                  </a:solidFill>
                </a:rPr>
              </a:br>
              <a:r>
                <a:rPr lang="zh-CN" altLang="en-US" sz="1200">
                  <a:solidFill>
                    <a:srgbClr val="FFFF6A"/>
                  </a:solidFill>
                </a:rPr>
                <a:t>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3742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31" y="0"/>
            <a:ext cx="962269" cy="22582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42" y="0"/>
            <a:ext cx="560639" cy="13156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74" y="84405"/>
            <a:ext cx="890336" cy="2089417"/>
          </a:xfrm>
          <a:prstGeom prst="rect">
            <a:avLst/>
          </a:prstGeom>
        </p:spPr>
      </p:pic>
      <p:grpSp>
        <p:nvGrpSpPr>
          <p:cNvPr id="8" name="fce82c71-fcc2-4d23-88b5-7fce1f1b5b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57376" y="1885114"/>
            <a:ext cx="7677249" cy="3443372"/>
            <a:chOff x="1223978" y="1614901"/>
            <a:chExt cx="9072140" cy="4069003"/>
          </a:xfrm>
        </p:grpSpPr>
        <p:grpSp>
          <p:nvGrpSpPr>
            <p:cNvPr id="9" name="iṧ1íḍê"/>
            <p:cNvGrpSpPr/>
            <p:nvPr/>
          </p:nvGrpSpPr>
          <p:grpSpPr>
            <a:xfrm>
              <a:off x="3917131" y="1807323"/>
              <a:ext cx="3685833" cy="3684159"/>
              <a:chOff x="599351" y="2215578"/>
              <a:chExt cx="3266532" cy="3265048"/>
            </a:xfrm>
          </p:grpSpPr>
          <p:sp>
            <p:nvSpPr>
              <p:cNvPr id="50" name="îṩļiḋe"/>
              <p:cNvSpPr>
                <a:spLocks/>
              </p:cNvSpPr>
              <p:nvPr/>
            </p:nvSpPr>
            <p:spPr bwMode="auto">
              <a:xfrm>
                <a:off x="599351" y="2215579"/>
                <a:ext cx="1948951" cy="1948951"/>
              </a:xfrm>
              <a:custGeom>
                <a:avLst/>
                <a:gdLst>
                  <a:gd name="T0" fmla="*/ 1315 w 1315"/>
                  <a:gd name="T1" fmla="*/ 657 h 1315"/>
                  <a:gd name="T2" fmla="*/ 1204 w 1315"/>
                  <a:gd name="T3" fmla="*/ 768 h 1315"/>
                  <a:gd name="T4" fmla="*/ 1101 w 1315"/>
                  <a:gd name="T5" fmla="*/ 665 h 1315"/>
                  <a:gd name="T6" fmla="*/ 1111 w 1315"/>
                  <a:gd name="T7" fmla="*/ 657 h 1315"/>
                  <a:gd name="T8" fmla="*/ 1101 w 1315"/>
                  <a:gd name="T9" fmla="*/ 650 h 1315"/>
                  <a:gd name="T10" fmla="*/ 1000 w 1315"/>
                  <a:gd name="T11" fmla="*/ 547 h 1315"/>
                  <a:gd name="T12" fmla="*/ 658 w 1315"/>
                  <a:gd name="T13" fmla="*/ 205 h 1315"/>
                  <a:gd name="T14" fmla="*/ 205 w 1315"/>
                  <a:gd name="T15" fmla="*/ 657 h 1315"/>
                  <a:gd name="T16" fmla="*/ 547 w 1315"/>
                  <a:gd name="T17" fmla="*/ 999 h 1315"/>
                  <a:gd name="T18" fmla="*/ 446 w 1315"/>
                  <a:gd name="T19" fmla="*/ 1103 h 1315"/>
                  <a:gd name="T20" fmla="*/ 0 w 1315"/>
                  <a:gd name="T21" fmla="*/ 657 h 1315"/>
                  <a:gd name="T22" fmla="*/ 658 w 1315"/>
                  <a:gd name="T23" fmla="*/ 0 h 1315"/>
                  <a:gd name="T24" fmla="*/ 1101 w 1315"/>
                  <a:gd name="T25" fmla="*/ 445 h 1315"/>
                  <a:gd name="T26" fmla="*/ 1204 w 1315"/>
                  <a:gd name="T27" fmla="*/ 547 h 1315"/>
                  <a:gd name="T28" fmla="*/ 1315 w 1315"/>
                  <a:gd name="T29" fmla="*/ 657 h 1315"/>
                  <a:gd name="T30" fmla="*/ 769 w 1315"/>
                  <a:gd name="T31" fmla="*/ 999 h 1315"/>
                  <a:gd name="T32" fmla="*/ 665 w 1315"/>
                  <a:gd name="T33" fmla="*/ 1103 h 1315"/>
                  <a:gd name="T34" fmla="*/ 658 w 1315"/>
                  <a:gd name="T35" fmla="*/ 1110 h 1315"/>
                  <a:gd name="T36" fmla="*/ 650 w 1315"/>
                  <a:gd name="T37" fmla="*/ 1103 h 1315"/>
                  <a:gd name="T38" fmla="*/ 547 w 1315"/>
                  <a:gd name="T39" fmla="*/ 1204 h 1315"/>
                  <a:gd name="T40" fmla="*/ 658 w 1315"/>
                  <a:gd name="T41" fmla="*/ 1315 h 1315"/>
                  <a:gd name="T42" fmla="*/ 769 w 1315"/>
                  <a:gd name="T43" fmla="*/ 1204 h 1315"/>
                  <a:gd name="T44" fmla="*/ 870 w 1315"/>
                  <a:gd name="T45" fmla="*/ 1103 h 1315"/>
                  <a:gd name="T46" fmla="*/ 1101 w 1315"/>
                  <a:gd name="T47" fmla="*/ 869 h 1315"/>
                  <a:gd name="T48" fmla="*/ 1000 w 1315"/>
                  <a:gd name="T49" fmla="*/ 768 h 1315"/>
                  <a:gd name="T50" fmla="*/ 769 w 1315"/>
                  <a:gd name="T51" fmla="*/ 999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15" h="1315">
                    <a:moveTo>
                      <a:pt x="1315" y="657"/>
                    </a:moveTo>
                    <a:lnTo>
                      <a:pt x="1204" y="768"/>
                    </a:lnTo>
                    <a:lnTo>
                      <a:pt x="1101" y="665"/>
                    </a:lnTo>
                    <a:lnTo>
                      <a:pt x="1111" y="657"/>
                    </a:lnTo>
                    <a:lnTo>
                      <a:pt x="1101" y="650"/>
                    </a:lnTo>
                    <a:lnTo>
                      <a:pt x="1000" y="547"/>
                    </a:lnTo>
                    <a:lnTo>
                      <a:pt x="658" y="205"/>
                    </a:lnTo>
                    <a:lnTo>
                      <a:pt x="205" y="657"/>
                    </a:lnTo>
                    <a:lnTo>
                      <a:pt x="547" y="999"/>
                    </a:lnTo>
                    <a:lnTo>
                      <a:pt x="446" y="1103"/>
                    </a:lnTo>
                    <a:lnTo>
                      <a:pt x="0" y="657"/>
                    </a:lnTo>
                    <a:lnTo>
                      <a:pt x="658" y="0"/>
                    </a:lnTo>
                    <a:lnTo>
                      <a:pt x="1101" y="445"/>
                    </a:lnTo>
                    <a:lnTo>
                      <a:pt x="1204" y="547"/>
                    </a:lnTo>
                    <a:lnTo>
                      <a:pt x="1315" y="657"/>
                    </a:lnTo>
                    <a:close/>
                    <a:moveTo>
                      <a:pt x="769" y="999"/>
                    </a:moveTo>
                    <a:lnTo>
                      <a:pt x="665" y="1103"/>
                    </a:lnTo>
                    <a:lnTo>
                      <a:pt x="658" y="1110"/>
                    </a:lnTo>
                    <a:lnTo>
                      <a:pt x="650" y="1103"/>
                    </a:lnTo>
                    <a:lnTo>
                      <a:pt x="547" y="1204"/>
                    </a:lnTo>
                    <a:lnTo>
                      <a:pt x="658" y="1315"/>
                    </a:lnTo>
                    <a:lnTo>
                      <a:pt x="769" y="1204"/>
                    </a:lnTo>
                    <a:lnTo>
                      <a:pt x="870" y="1103"/>
                    </a:lnTo>
                    <a:lnTo>
                      <a:pt x="1101" y="869"/>
                    </a:lnTo>
                    <a:lnTo>
                      <a:pt x="1000" y="768"/>
                    </a:lnTo>
                    <a:lnTo>
                      <a:pt x="769" y="999"/>
                    </a:lnTo>
                    <a:close/>
                  </a:path>
                </a:pathLst>
              </a:custGeom>
              <a:solidFill>
                <a:srgbClr val="FFFF6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51" name="îṥļïḍé"/>
              <p:cNvSpPr>
                <a:spLocks/>
              </p:cNvSpPr>
              <p:nvPr/>
            </p:nvSpPr>
            <p:spPr bwMode="auto">
              <a:xfrm>
                <a:off x="1916931" y="2215578"/>
                <a:ext cx="1948951" cy="1948950"/>
              </a:xfrm>
              <a:custGeom>
                <a:avLst/>
                <a:gdLst>
                  <a:gd name="T0" fmla="*/ 546 w 1315"/>
                  <a:gd name="T1" fmla="*/ 999 h 1315"/>
                  <a:gd name="T2" fmla="*/ 445 w 1315"/>
                  <a:gd name="T3" fmla="*/ 1103 h 1315"/>
                  <a:gd name="T4" fmla="*/ 212 w 1315"/>
                  <a:gd name="T5" fmla="*/ 869 h 1315"/>
                  <a:gd name="T6" fmla="*/ 111 w 1315"/>
                  <a:gd name="T7" fmla="*/ 768 h 1315"/>
                  <a:gd name="T8" fmla="*/ 0 w 1315"/>
                  <a:gd name="T9" fmla="*/ 657 h 1315"/>
                  <a:gd name="T10" fmla="*/ 111 w 1315"/>
                  <a:gd name="T11" fmla="*/ 547 h 1315"/>
                  <a:gd name="T12" fmla="*/ 212 w 1315"/>
                  <a:gd name="T13" fmla="*/ 650 h 1315"/>
                  <a:gd name="T14" fmla="*/ 204 w 1315"/>
                  <a:gd name="T15" fmla="*/ 657 h 1315"/>
                  <a:gd name="T16" fmla="*/ 212 w 1315"/>
                  <a:gd name="T17" fmla="*/ 665 h 1315"/>
                  <a:gd name="T18" fmla="*/ 315 w 1315"/>
                  <a:gd name="T19" fmla="*/ 768 h 1315"/>
                  <a:gd name="T20" fmla="*/ 546 w 1315"/>
                  <a:gd name="T21" fmla="*/ 999 h 1315"/>
                  <a:gd name="T22" fmla="*/ 657 w 1315"/>
                  <a:gd name="T23" fmla="*/ 0 h 1315"/>
                  <a:gd name="T24" fmla="*/ 212 w 1315"/>
                  <a:gd name="T25" fmla="*/ 445 h 1315"/>
                  <a:gd name="T26" fmla="*/ 315 w 1315"/>
                  <a:gd name="T27" fmla="*/ 547 h 1315"/>
                  <a:gd name="T28" fmla="*/ 657 w 1315"/>
                  <a:gd name="T29" fmla="*/ 205 h 1315"/>
                  <a:gd name="T30" fmla="*/ 1110 w 1315"/>
                  <a:gd name="T31" fmla="*/ 657 h 1315"/>
                  <a:gd name="T32" fmla="*/ 768 w 1315"/>
                  <a:gd name="T33" fmla="*/ 999 h 1315"/>
                  <a:gd name="T34" fmla="*/ 665 w 1315"/>
                  <a:gd name="T35" fmla="*/ 1103 h 1315"/>
                  <a:gd name="T36" fmla="*/ 657 w 1315"/>
                  <a:gd name="T37" fmla="*/ 1110 h 1315"/>
                  <a:gd name="T38" fmla="*/ 650 w 1315"/>
                  <a:gd name="T39" fmla="*/ 1103 h 1315"/>
                  <a:gd name="T40" fmla="*/ 546 w 1315"/>
                  <a:gd name="T41" fmla="*/ 1204 h 1315"/>
                  <a:gd name="T42" fmla="*/ 657 w 1315"/>
                  <a:gd name="T43" fmla="*/ 1315 h 1315"/>
                  <a:gd name="T44" fmla="*/ 768 w 1315"/>
                  <a:gd name="T45" fmla="*/ 1204 h 1315"/>
                  <a:gd name="T46" fmla="*/ 869 w 1315"/>
                  <a:gd name="T47" fmla="*/ 1103 h 1315"/>
                  <a:gd name="T48" fmla="*/ 1315 w 1315"/>
                  <a:gd name="T49" fmla="*/ 657 h 1315"/>
                  <a:gd name="T50" fmla="*/ 657 w 1315"/>
                  <a:gd name="T51" fmla="*/ 0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15" h="1315">
                    <a:moveTo>
                      <a:pt x="546" y="999"/>
                    </a:moveTo>
                    <a:lnTo>
                      <a:pt x="445" y="1103"/>
                    </a:lnTo>
                    <a:lnTo>
                      <a:pt x="212" y="869"/>
                    </a:lnTo>
                    <a:lnTo>
                      <a:pt x="111" y="768"/>
                    </a:lnTo>
                    <a:lnTo>
                      <a:pt x="0" y="657"/>
                    </a:lnTo>
                    <a:lnTo>
                      <a:pt x="111" y="547"/>
                    </a:lnTo>
                    <a:lnTo>
                      <a:pt x="212" y="650"/>
                    </a:lnTo>
                    <a:lnTo>
                      <a:pt x="204" y="657"/>
                    </a:lnTo>
                    <a:lnTo>
                      <a:pt x="212" y="665"/>
                    </a:lnTo>
                    <a:lnTo>
                      <a:pt x="315" y="768"/>
                    </a:lnTo>
                    <a:lnTo>
                      <a:pt x="546" y="999"/>
                    </a:lnTo>
                    <a:close/>
                    <a:moveTo>
                      <a:pt x="657" y="0"/>
                    </a:moveTo>
                    <a:lnTo>
                      <a:pt x="212" y="445"/>
                    </a:lnTo>
                    <a:lnTo>
                      <a:pt x="315" y="547"/>
                    </a:lnTo>
                    <a:lnTo>
                      <a:pt x="657" y="205"/>
                    </a:lnTo>
                    <a:lnTo>
                      <a:pt x="1110" y="657"/>
                    </a:lnTo>
                    <a:lnTo>
                      <a:pt x="768" y="999"/>
                    </a:lnTo>
                    <a:lnTo>
                      <a:pt x="665" y="1103"/>
                    </a:lnTo>
                    <a:lnTo>
                      <a:pt x="657" y="1110"/>
                    </a:lnTo>
                    <a:lnTo>
                      <a:pt x="650" y="1103"/>
                    </a:lnTo>
                    <a:lnTo>
                      <a:pt x="546" y="1204"/>
                    </a:lnTo>
                    <a:lnTo>
                      <a:pt x="657" y="1315"/>
                    </a:lnTo>
                    <a:lnTo>
                      <a:pt x="768" y="1204"/>
                    </a:lnTo>
                    <a:lnTo>
                      <a:pt x="869" y="1103"/>
                    </a:lnTo>
                    <a:lnTo>
                      <a:pt x="1315" y="657"/>
                    </a:lnTo>
                    <a:lnTo>
                      <a:pt x="657" y="0"/>
                    </a:lnTo>
                    <a:close/>
                  </a:path>
                </a:pathLst>
              </a:custGeom>
              <a:solidFill>
                <a:srgbClr val="FFFF6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52" name="iş1ïḑé"/>
              <p:cNvSpPr>
                <a:spLocks/>
              </p:cNvSpPr>
              <p:nvPr/>
            </p:nvSpPr>
            <p:spPr bwMode="auto">
              <a:xfrm>
                <a:off x="1916932" y="3533156"/>
                <a:ext cx="1948951" cy="1947468"/>
              </a:xfrm>
              <a:custGeom>
                <a:avLst/>
                <a:gdLst>
                  <a:gd name="T0" fmla="*/ 315 w 1315"/>
                  <a:gd name="T1" fmla="*/ 546 h 1314"/>
                  <a:gd name="T2" fmla="*/ 212 w 1315"/>
                  <a:gd name="T3" fmla="*/ 445 h 1314"/>
                  <a:gd name="T4" fmla="*/ 445 w 1315"/>
                  <a:gd name="T5" fmla="*/ 214 h 1314"/>
                  <a:gd name="T6" fmla="*/ 546 w 1315"/>
                  <a:gd name="T7" fmla="*/ 110 h 1314"/>
                  <a:gd name="T8" fmla="*/ 657 w 1315"/>
                  <a:gd name="T9" fmla="*/ 0 h 1314"/>
                  <a:gd name="T10" fmla="*/ 768 w 1315"/>
                  <a:gd name="T11" fmla="*/ 110 h 1314"/>
                  <a:gd name="T12" fmla="*/ 665 w 1315"/>
                  <a:gd name="T13" fmla="*/ 214 h 1314"/>
                  <a:gd name="T14" fmla="*/ 657 w 1315"/>
                  <a:gd name="T15" fmla="*/ 204 h 1314"/>
                  <a:gd name="T16" fmla="*/ 650 w 1315"/>
                  <a:gd name="T17" fmla="*/ 214 h 1314"/>
                  <a:gd name="T18" fmla="*/ 546 w 1315"/>
                  <a:gd name="T19" fmla="*/ 315 h 1314"/>
                  <a:gd name="T20" fmla="*/ 315 w 1315"/>
                  <a:gd name="T21" fmla="*/ 546 h 1314"/>
                  <a:gd name="T22" fmla="*/ 869 w 1315"/>
                  <a:gd name="T23" fmla="*/ 214 h 1314"/>
                  <a:gd name="T24" fmla="*/ 768 w 1315"/>
                  <a:gd name="T25" fmla="*/ 315 h 1314"/>
                  <a:gd name="T26" fmla="*/ 1110 w 1315"/>
                  <a:gd name="T27" fmla="*/ 657 h 1314"/>
                  <a:gd name="T28" fmla="*/ 657 w 1315"/>
                  <a:gd name="T29" fmla="*/ 1109 h 1314"/>
                  <a:gd name="T30" fmla="*/ 315 w 1315"/>
                  <a:gd name="T31" fmla="*/ 767 h 1314"/>
                  <a:gd name="T32" fmla="*/ 212 w 1315"/>
                  <a:gd name="T33" fmla="*/ 664 h 1314"/>
                  <a:gd name="T34" fmla="*/ 204 w 1315"/>
                  <a:gd name="T35" fmla="*/ 657 h 1314"/>
                  <a:gd name="T36" fmla="*/ 212 w 1315"/>
                  <a:gd name="T37" fmla="*/ 649 h 1314"/>
                  <a:gd name="T38" fmla="*/ 111 w 1315"/>
                  <a:gd name="T39" fmla="*/ 546 h 1314"/>
                  <a:gd name="T40" fmla="*/ 0 w 1315"/>
                  <a:gd name="T41" fmla="*/ 657 h 1314"/>
                  <a:gd name="T42" fmla="*/ 111 w 1315"/>
                  <a:gd name="T43" fmla="*/ 767 h 1314"/>
                  <a:gd name="T44" fmla="*/ 212 w 1315"/>
                  <a:gd name="T45" fmla="*/ 869 h 1314"/>
                  <a:gd name="T46" fmla="*/ 657 w 1315"/>
                  <a:gd name="T47" fmla="*/ 1314 h 1314"/>
                  <a:gd name="T48" fmla="*/ 1315 w 1315"/>
                  <a:gd name="T49" fmla="*/ 657 h 1314"/>
                  <a:gd name="T50" fmla="*/ 869 w 1315"/>
                  <a:gd name="T51" fmla="*/ 214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15" h="1314">
                    <a:moveTo>
                      <a:pt x="315" y="546"/>
                    </a:moveTo>
                    <a:lnTo>
                      <a:pt x="212" y="445"/>
                    </a:lnTo>
                    <a:lnTo>
                      <a:pt x="445" y="214"/>
                    </a:lnTo>
                    <a:lnTo>
                      <a:pt x="546" y="110"/>
                    </a:lnTo>
                    <a:lnTo>
                      <a:pt x="657" y="0"/>
                    </a:lnTo>
                    <a:lnTo>
                      <a:pt x="768" y="110"/>
                    </a:lnTo>
                    <a:lnTo>
                      <a:pt x="665" y="214"/>
                    </a:lnTo>
                    <a:lnTo>
                      <a:pt x="657" y="204"/>
                    </a:lnTo>
                    <a:lnTo>
                      <a:pt x="650" y="214"/>
                    </a:lnTo>
                    <a:lnTo>
                      <a:pt x="546" y="315"/>
                    </a:lnTo>
                    <a:lnTo>
                      <a:pt x="315" y="546"/>
                    </a:lnTo>
                    <a:close/>
                    <a:moveTo>
                      <a:pt x="869" y="214"/>
                    </a:moveTo>
                    <a:lnTo>
                      <a:pt x="768" y="315"/>
                    </a:lnTo>
                    <a:lnTo>
                      <a:pt x="1110" y="657"/>
                    </a:lnTo>
                    <a:lnTo>
                      <a:pt x="657" y="1109"/>
                    </a:lnTo>
                    <a:lnTo>
                      <a:pt x="315" y="767"/>
                    </a:lnTo>
                    <a:lnTo>
                      <a:pt x="212" y="664"/>
                    </a:lnTo>
                    <a:lnTo>
                      <a:pt x="204" y="657"/>
                    </a:lnTo>
                    <a:lnTo>
                      <a:pt x="212" y="649"/>
                    </a:lnTo>
                    <a:lnTo>
                      <a:pt x="111" y="546"/>
                    </a:lnTo>
                    <a:lnTo>
                      <a:pt x="0" y="657"/>
                    </a:lnTo>
                    <a:lnTo>
                      <a:pt x="111" y="767"/>
                    </a:lnTo>
                    <a:lnTo>
                      <a:pt x="212" y="869"/>
                    </a:lnTo>
                    <a:lnTo>
                      <a:pt x="657" y="1314"/>
                    </a:lnTo>
                    <a:lnTo>
                      <a:pt x="1315" y="657"/>
                    </a:lnTo>
                    <a:lnTo>
                      <a:pt x="869" y="214"/>
                    </a:lnTo>
                    <a:close/>
                  </a:path>
                </a:pathLst>
              </a:custGeom>
              <a:solidFill>
                <a:srgbClr val="FFFF6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53" name="ïṣḻïḑé"/>
              <p:cNvSpPr>
                <a:spLocks/>
              </p:cNvSpPr>
              <p:nvPr/>
            </p:nvSpPr>
            <p:spPr bwMode="auto">
              <a:xfrm>
                <a:off x="599351" y="3533158"/>
                <a:ext cx="1948951" cy="1947468"/>
              </a:xfrm>
              <a:custGeom>
                <a:avLst/>
                <a:gdLst>
                  <a:gd name="T0" fmla="*/ 1315 w 1315"/>
                  <a:gd name="T1" fmla="*/ 657 h 1314"/>
                  <a:gd name="T2" fmla="*/ 1204 w 1315"/>
                  <a:gd name="T3" fmla="*/ 767 h 1314"/>
                  <a:gd name="T4" fmla="*/ 1101 w 1315"/>
                  <a:gd name="T5" fmla="*/ 664 h 1314"/>
                  <a:gd name="T6" fmla="*/ 1111 w 1315"/>
                  <a:gd name="T7" fmla="*/ 657 h 1314"/>
                  <a:gd name="T8" fmla="*/ 1101 w 1315"/>
                  <a:gd name="T9" fmla="*/ 649 h 1314"/>
                  <a:gd name="T10" fmla="*/ 1000 w 1315"/>
                  <a:gd name="T11" fmla="*/ 546 h 1314"/>
                  <a:gd name="T12" fmla="*/ 769 w 1315"/>
                  <a:gd name="T13" fmla="*/ 315 h 1314"/>
                  <a:gd name="T14" fmla="*/ 870 w 1315"/>
                  <a:gd name="T15" fmla="*/ 214 h 1314"/>
                  <a:gd name="T16" fmla="*/ 1101 w 1315"/>
                  <a:gd name="T17" fmla="*/ 445 h 1314"/>
                  <a:gd name="T18" fmla="*/ 1204 w 1315"/>
                  <a:gd name="T19" fmla="*/ 546 h 1314"/>
                  <a:gd name="T20" fmla="*/ 1315 w 1315"/>
                  <a:gd name="T21" fmla="*/ 657 h 1314"/>
                  <a:gd name="T22" fmla="*/ 658 w 1315"/>
                  <a:gd name="T23" fmla="*/ 1109 h 1314"/>
                  <a:gd name="T24" fmla="*/ 205 w 1315"/>
                  <a:gd name="T25" fmla="*/ 657 h 1314"/>
                  <a:gd name="T26" fmla="*/ 547 w 1315"/>
                  <a:gd name="T27" fmla="*/ 315 h 1314"/>
                  <a:gd name="T28" fmla="*/ 650 w 1315"/>
                  <a:gd name="T29" fmla="*/ 214 h 1314"/>
                  <a:gd name="T30" fmla="*/ 658 w 1315"/>
                  <a:gd name="T31" fmla="*/ 204 h 1314"/>
                  <a:gd name="T32" fmla="*/ 665 w 1315"/>
                  <a:gd name="T33" fmla="*/ 214 h 1314"/>
                  <a:gd name="T34" fmla="*/ 769 w 1315"/>
                  <a:gd name="T35" fmla="*/ 110 h 1314"/>
                  <a:gd name="T36" fmla="*/ 658 w 1315"/>
                  <a:gd name="T37" fmla="*/ 0 h 1314"/>
                  <a:gd name="T38" fmla="*/ 547 w 1315"/>
                  <a:gd name="T39" fmla="*/ 110 h 1314"/>
                  <a:gd name="T40" fmla="*/ 446 w 1315"/>
                  <a:gd name="T41" fmla="*/ 214 h 1314"/>
                  <a:gd name="T42" fmla="*/ 0 w 1315"/>
                  <a:gd name="T43" fmla="*/ 657 h 1314"/>
                  <a:gd name="T44" fmla="*/ 658 w 1315"/>
                  <a:gd name="T45" fmla="*/ 1314 h 1314"/>
                  <a:gd name="T46" fmla="*/ 1101 w 1315"/>
                  <a:gd name="T47" fmla="*/ 869 h 1314"/>
                  <a:gd name="T48" fmla="*/ 1000 w 1315"/>
                  <a:gd name="T49" fmla="*/ 767 h 1314"/>
                  <a:gd name="T50" fmla="*/ 658 w 1315"/>
                  <a:gd name="T51" fmla="*/ 1109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15" h="1314">
                    <a:moveTo>
                      <a:pt x="1315" y="657"/>
                    </a:moveTo>
                    <a:lnTo>
                      <a:pt x="1204" y="767"/>
                    </a:lnTo>
                    <a:lnTo>
                      <a:pt x="1101" y="664"/>
                    </a:lnTo>
                    <a:lnTo>
                      <a:pt x="1111" y="657"/>
                    </a:lnTo>
                    <a:lnTo>
                      <a:pt x="1101" y="649"/>
                    </a:lnTo>
                    <a:lnTo>
                      <a:pt x="1000" y="546"/>
                    </a:lnTo>
                    <a:lnTo>
                      <a:pt x="769" y="315"/>
                    </a:lnTo>
                    <a:lnTo>
                      <a:pt x="870" y="214"/>
                    </a:lnTo>
                    <a:lnTo>
                      <a:pt x="1101" y="445"/>
                    </a:lnTo>
                    <a:lnTo>
                      <a:pt x="1204" y="546"/>
                    </a:lnTo>
                    <a:lnTo>
                      <a:pt x="1315" y="657"/>
                    </a:lnTo>
                    <a:close/>
                    <a:moveTo>
                      <a:pt x="658" y="1109"/>
                    </a:moveTo>
                    <a:lnTo>
                      <a:pt x="205" y="657"/>
                    </a:lnTo>
                    <a:lnTo>
                      <a:pt x="547" y="315"/>
                    </a:lnTo>
                    <a:lnTo>
                      <a:pt x="650" y="214"/>
                    </a:lnTo>
                    <a:lnTo>
                      <a:pt x="658" y="204"/>
                    </a:lnTo>
                    <a:lnTo>
                      <a:pt x="665" y="214"/>
                    </a:lnTo>
                    <a:lnTo>
                      <a:pt x="769" y="110"/>
                    </a:lnTo>
                    <a:lnTo>
                      <a:pt x="658" y="0"/>
                    </a:lnTo>
                    <a:lnTo>
                      <a:pt x="547" y="110"/>
                    </a:lnTo>
                    <a:lnTo>
                      <a:pt x="446" y="214"/>
                    </a:lnTo>
                    <a:lnTo>
                      <a:pt x="0" y="657"/>
                    </a:lnTo>
                    <a:lnTo>
                      <a:pt x="658" y="1314"/>
                    </a:lnTo>
                    <a:lnTo>
                      <a:pt x="1101" y="869"/>
                    </a:lnTo>
                    <a:lnTo>
                      <a:pt x="1000" y="767"/>
                    </a:lnTo>
                    <a:lnTo>
                      <a:pt x="658" y="1109"/>
                    </a:lnTo>
                    <a:close/>
                  </a:path>
                </a:pathLst>
              </a:custGeom>
              <a:solidFill>
                <a:srgbClr val="FFFF6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</p:grpSp>
        <p:grpSp>
          <p:nvGrpSpPr>
            <p:cNvPr id="10" name="î$ļîďê"/>
            <p:cNvGrpSpPr/>
            <p:nvPr/>
          </p:nvGrpSpPr>
          <p:grpSpPr>
            <a:xfrm>
              <a:off x="8082800" y="1614901"/>
              <a:ext cx="2213318" cy="4069003"/>
              <a:chOff x="8082800" y="1603669"/>
              <a:chExt cx="2213318" cy="4069003"/>
            </a:xfrm>
          </p:grpSpPr>
          <p:sp>
            <p:nvSpPr>
              <p:cNvPr id="36" name="ïSlïďe"/>
              <p:cNvSpPr/>
              <p:nvPr/>
            </p:nvSpPr>
            <p:spPr>
              <a:xfrm>
                <a:off x="8873356" y="1603669"/>
                <a:ext cx="673069" cy="673069"/>
              </a:xfrm>
              <a:prstGeom prst="flowChartConnector">
                <a:avLst/>
              </a:prstGeom>
              <a:solidFill>
                <a:srgbClr val="FFFF6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37" name="íşľïďê"/>
              <p:cNvSpPr/>
              <p:nvPr/>
            </p:nvSpPr>
            <p:spPr>
              <a:xfrm>
                <a:off x="8852924" y="3863028"/>
                <a:ext cx="673069" cy="673069"/>
              </a:xfrm>
              <a:prstGeom prst="flowChartConnector">
                <a:avLst/>
              </a:prstGeom>
              <a:solidFill>
                <a:srgbClr val="FFFF6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  <p:grpSp>
            <p:nvGrpSpPr>
              <p:cNvPr id="38" name="išľíḓé"/>
              <p:cNvGrpSpPr/>
              <p:nvPr/>
            </p:nvGrpSpPr>
            <p:grpSpPr>
              <a:xfrm>
                <a:off x="8996535" y="1747954"/>
                <a:ext cx="385847" cy="374111"/>
                <a:chOff x="4411266" y="2303265"/>
                <a:chExt cx="325040" cy="315154"/>
              </a:xfrm>
              <a:solidFill>
                <a:schemeClr val="bg1"/>
              </a:solidFill>
            </p:grpSpPr>
            <p:sp>
              <p:nvSpPr>
                <p:cNvPr id="48" name="íṡľïḑè"/>
                <p:cNvSpPr>
                  <a:spLocks/>
                </p:cNvSpPr>
                <p:nvPr/>
              </p:nvSpPr>
              <p:spPr bwMode="auto">
                <a:xfrm>
                  <a:off x="4411266" y="2336007"/>
                  <a:ext cx="291108" cy="282412"/>
                </a:xfrm>
                <a:custGeom>
                  <a:avLst/>
                  <a:gdLst>
                    <a:gd name="T0" fmla="*/ 417 w 21600"/>
                    <a:gd name="T1" fmla="*/ 102 h 21600"/>
                    <a:gd name="T2" fmla="*/ 384 w 21600"/>
                    <a:gd name="T3" fmla="*/ 65 h 21600"/>
                    <a:gd name="T4" fmla="*/ 316 w 21600"/>
                    <a:gd name="T5" fmla="*/ 0 h 21600"/>
                    <a:gd name="T6" fmla="*/ 283 w 21600"/>
                    <a:gd name="T7" fmla="*/ 33 h 21600"/>
                    <a:gd name="T8" fmla="*/ 149 w 21600"/>
                    <a:gd name="T9" fmla="*/ 102 h 21600"/>
                    <a:gd name="T10" fmla="*/ 0 w 21600"/>
                    <a:gd name="T11" fmla="*/ 465 h 21600"/>
                    <a:gd name="T12" fmla="*/ 182 w 21600"/>
                    <a:gd name="T13" fmla="*/ 265 h 21600"/>
                    <a:gd name="T14" fmla="*/ 182 w 21600"/>
                    <a:gd name="T15" fmla="*/ 265 h 21600"/>
                    <a:gd name="T16" fmla="*/ 197 w 21600"/>
                    <a:gd name="T17" fmla="*/ 181 h 21600"/>
                    <a:gd name="T18" fmla="*/ 302 w 21600"/>
                    <a:gd name="T19" fmla="*/ 181 h 21600"/>
                    <a:gd name="T20" fmla="*/ 302 w 21600"/>
                    <a:gd name="T21" fmla="*/ 283 h 21600"/>
                    <a:gd name="T22" fmla="*/ 216 w 21600"/>
                    <a:gd name="T23" fmla="*/ 297 h 21600"/>
                    <a:gd name="T24" fmla="*/ 216 w 21600"/>
                    <a:gd name="T25" fmla="*/ 297 h 21600"/>
                    <a:gd name="T26" fmla="*/ 10 w 21600"/>
                    <a:gd name="T27" fmla="*/ 474 h 21600"/>
                    <a:gd name="T28" fmla="*/ 384 w 21600"/>
                    <a:gd name="T29" fmla="*/ 330 h 21600"/>
                    <a:gd name="T30" fmla="*/ 451 w 21600"/>
                    <a:gd name="T31" fmla="*/ 200 h 21600"/>
                    <a:gd name="T32" fmla="*/ 489 w 21600"/>
                    <a:gd name="T33" fmla="*/ 167 h 21600"/>
                    <a:gd name="T34" fmla="*/ 417 w 21600"/>
                    <a:gd name="T35" fmla="*/ 102 h 21600"/>
                    <a:gd name="T36" fmla="*/ 417 w 21600"/>
                    <a:gd name="T37" fmla="*/ 102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600" h="21600">
                      <a:moveTo>
                        <a:pt x="18424" y="4659"/>
                      </a:moveTo>
                      <a:cubicBezTo>
                        <a:pt x="16941" y="2965"/>
                        <a:pt x="16941" y="2965"/>
                        <a:pt x="16941" y="2965"/>
                      </a:cubicBezTo>
                      <a:cubicBezTo>
                        <a:pt x="13976" y="0"/>
                        <a:pt x="13976" y="0"/>
                        <a:pt x="13976" y="0"/>
                      </a:cubicBezTo>
                      <a:cubicBezTo>
                        <a:pt x="13976" y="0"/>
                        <a:pt x="13976" y="0"/>
                        <a:pt x="12494" y="1482"/>
                      </a:cubicBezTo>
                      <a:cubicBezTo>
                        <a:pt x="11012" y="2965"/>
                        <a:pt x="6565" y="4659"/>
                        <a:pt x="6565" y="4659"/>
                      </a:cubicBezTo>
                      <a:cubicBezTo>
                        <a:pt x="0" y="21176"/>
                        <a:pt x="0" y="21176"/>
                        <a:pt x="0" y="21176"/>
                      </a:cubicBezTo>
                      <a:cubicBezTo>
                        <a:pt x="8047" y="12071"/>
                        <a:pt x="8047" y="12071"/>
                        <a:pt x="8047" y="12071"/>
                      </a:cubicBezTo>
                      <a:cubicBezTo>
                        <a:pt x="7624" y="10800"/>
                        <a:pt x="7835" y="9318"/>
                        <a:pt x="8682" y="8259"/>
                      </a:cubicBezTo>
                      <a:cubicBezTo>
                        <a:pt x="9953" y="6988"/>
                        <a:pt x="12071" y="6988"/>
                        <a:pt x="13341" y="8259"/>
                      </a:cubicBezTo>
                      <a:cubicBezTo>
                        <a:pt x="14400" y="9529"/>
                        <a:pt x="14400" y="11647"/>
                        <a:pt x="13341" y="12918"/>
                      </a:cubicBezTo>
                      <a:cubicBezTo>
                        <a:pt x="12282" y="13765"/>
                        <a:pt x="10800" y="13976"/>
                        <a:pt x="9529" y="13553"/>
                      </a:cubicBezTo>
                      <a:cubicBezTo>
                        <a:pt x="424" y="21600"/>
                        <a:pt x="424" y="21600"/>
                        <a:pt x="424" y="21600"/>
                      </a:cubicBezTo>
                      <a:cubicBezTo>
                        <a:pt x="16941" y="15035"/>
                        <a:pt x="16941" y="15035"/>
                        <a:pt x="16941" y="15035"/>
                      </a:cubicBezTo>
                      <a:cubicBezTo>
                        <a:pt x="16941" y="15035"/>
                        <a:pt x="18424" y="10588"/>
                        <a:pt x="19906" y="9106"/>
                      </a:cubicBezTo>
                      <a:cubicBezTo>
                        <a:pt x="21600" y="7624"/>
                        <a:pt x="21600" y="7624"/>
                        <a:pt x="21600" y="7624"/>
                      </a:cubicBezTo>
                      <a:lnTo>
                        <a:pt x="18424" y="4659"/>
                      </a:lnTo>
                      <a:close/>
                      <a:moveTo>
                        <a:pt x="18424" y="4659"/>
                      </a:moveTo>
                    </a:path>
                  </a:pathLst>
                </a:custGeom>
                <a:solidFill>
                  <a:srgbClr val="F7520B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49" name="iŝľídê"/>
                <p:cNvSpPr>
                  <a:spLocks/>
                </p:cNvSpPr>
                <p:nvPr/>
              </p:nvSpPr>
              <p:spPr bwMode="auto">
                <a:xfrm>
                  <a:off x="4619625" y="2303265"/>
                  <a:ext cx="116681" cy="113109"/>
                </a:xfrm>
                <a:custGeom>
                  <a:avLst/>
                  <a:gdLst>
                    <a:gd name="T0" fmla="*/ 24 w 21600"/>
                    <a:gd name="T1" fmla="*/ 0 h 21600"/>
                    <a:gd name="T2" fmla="*/ 196 w 21600"/>
                    <a:gd name="T3" fmla="*/ 167 h 21600"/>
                    <a:gd name="T4" fmla="*/ 172 w 21600"/>
                    <a:gd name="T5" fmla="*/ 190 h 21600"/>
                    <a:gd name="T6" fmla="*/ 0 w 21600"/>
                    <a:gd name="T7" fmla="*/ 23 h 21600"/>
                    <a:gd name="T8" fmla="*/ 24 w 21600"/>
                    <a:gd name="T9" fmla="*/ 0 h 21600"/>
                    <a:gd name="T10" fmla="*/ 24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2667" y="0"/>
                      </a:moveTo>
                      <a:lnTo>
                        <a:pt x="21600" y="18933"/>
                      </a:lnTo>
                      <a:lnTo>
                        <a:pt x="18933" y="21600"/>
                      </a:lnTo>
                      <a:lnTo>
                        <a:pt x="0" y="2667"/>
                      </a:lnTo>
                      <a:lnTo>
                        <a:pt x="2667" y="0"/>
                      </a:lnTo>
                      <a:close/>
                      <a:moveTo>
                        <a:pt x="2667" y="0"/>
                      </a:moveTo>
                    </a:path>
                  </a:pathLst>
                </a:custGeom>
                <a:solidFill>
                  <a:srgbClr val="F7520B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39" name="îŝľiḍê"/>
              <p:cNvGrpSpPr/>
              <p:nvPr/>
            </p:nvGrpSpPr>
            <p:grpSpPr>
              <a:xfrm>
                <a:off x="8976307" y="4020914"/>
                <a:ext cx="449123" cy="376096"/>
                <a:chOff x="5099051" y="3930651"/>
                <a:chExt cx="390525" cy="327025"/>
              </a:xfrm>
              <a:solidFill>
                <a:schemeClr val="bg1"/>
              </a:solidFill>
            </p:grpSpPr>
            <p:sp>
              <p:nvSpPr>
                <p:cNvPr id="46" name="ïŝľïḍê"/>
                <p:cNvSpPr>
                  <a:spLocks/>
                </p:cNvSpPr>
                <p:nvPr/>
              </p:nvSpPr>
              <p:spPr bwMode="auto">
                <a:xfrm>
                  <a:off x="5165726" y="4027488"/>
                  <a:ext cx="255588" cy="230188"/>
                </a:xfrm>
                <a:custGeom>
                  <a:avLst/>
                  <a:gdLst>
                    <a:gd name="T0" fmla="*/ 0 w 161"/>
                    <a:gd name="T1" fmla="*/ 62 h 145"/>
                    <a:gd name="T2" fmla="*/ 0 w 161"/>
                    <a:gd name="T3" fmla="*/ 145 h 145"/>
                    <a:gd name="T4" fmla="*/ 31 w 161"/>
                    <a:gd name="T5" fmla="*/ 145 h 145"/>
                    <a:gd name="T6" fmla="*/ 130 w 161"/>
                    <a:gd name="T7" fmla="*/ 145 h 145"/>
                    <a:gd name="T8" fmla="*/ 161 w 161"/>
                    <a:gd name="T9" fmla="*/ 145 h 145"/>
                    <a:gd name="T10" fmla="*/ 161 w 161"/>
                    <a:gd name="T11" fmla="*/ 62 h 145"/>
                    <a:gd name="T12" fmla="*/ 81 w 161"/>
                    <a:gd name="T13" fmla="*/ 0 h 145"/>
                    <a:gd name="T14" fmla="*/ 0 w 161"/>
                    <a:gd name="T15" fmla="*/ 62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1" h="145">
                      <a:moveTo>
                        <a:pt x="0" y="62"/>
                      </a:moveTo>
                      <a:lnTo>
                        <a:pt x="0" y="145"/>
                      </a:lnTo>
                      <a:lnTo>
                        <a:pt x="31" y="145"/>
                      </a:lnTo>
                      <a:lnTo>
                        <a:pt x="130" y="145"/>
                      </a:lnTo>
                      <a:lnTo>
                        <a:pt x="161" y="145"/>
                      </a:lnTo>
                      <a:lnTo>
                        <a:pt x="161" y="62"/>
                      </a:lnTo>
                      <a:lnTo>
                        <a:pt x="81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47" name="íṧḻïde"/>
                <p:cNvSpPr>
                  <a:spLocks/>
                </p:cNvSpPr>
                <p:nvPr/>
              </p:nvSpPr>
              <p:spPr bwMode="auto">
                <a:xfrm>
                  <a:off x="5099051" y="3930651"/>
                  <a:ext cx="390525" cy="195263"/>
                </a:xfrm>
                <a:custGeom>
                  <a:avLst/>
                  <a:gdLst>
                    <a:gd name="T0" fmla="*/ 225 w 246"/>
                    <a:gd name="T1" fmla="*/ 80 h 123"/>
                    <a:gd name="T2" fmla="*/ 225 w 246"/>
                    <a:gd name="T3" fmla="*/ 21 h 123"/>
                    <a:gd name="T4" fmla="*/ 182 w 246"/>
                    <a:gd name="T5" fmla="*/ 21 h 123"/>
                    <a:gd name="T6" fmla="*/ 182 w 246"/>
                    <a:gd name="T7" fmla="*/ 47 h 123"/>
                    <a:gd name="T8" fmla="*/ 123 w 246"/>
                    <a:gd name="T9" fmla="*/ 0 h 123"/>
                    <a:gd name="T10" fmla="*/ 123 w 246"/>
                    <a:gd name="T11" fmla="*/ 0 h 123"/>
                    <a:gd name="T12" fmla="*/ 123 w 246"/>
                    <a:gd name="T13" fmla="*/ 0 h 123"/>
                    <a:gd name="T14" fmla="*/ 123 w 246"/>
                    <a:gd name="T15" fmla="*/ 0 h 123"/>
                    <a:gd name="T16" fmla="*/ 123 w 246"/>
                    <a:gd name="T17" fmla="*/ 0 h 123"/>
                    <a:gd name="T18" fmla="*/ 0 w 246"/>
                    <a:gd name="T19" fmla="*/ 97 h 123"/>
                    <a:gd name="T20" fmla="*/ 21 w 246"/>
                    <a:gd name="T21" fmla="*/ 123 h 123"/>
                    <a:gd name="T22" fmla="*/ 123 w 246"/>
                    <a:gd name="T23" fmla="*/ 42 h 123"/>
                    <a:gd name="T24" fmla="*/ 225 w 246"/>
                    <a:gd name="T25" fmla="*/ 123 h 123"/>
                    <a:gd name="T26" fmla="*/ 246 w 246"/>
                    <a:gd name="T27" fmla="*/ 97 h 123"/>
                    <a:gd name="T28" fmla="*/ 225 w 246"/>
                    <a:gd name="T29" fmla="*/ 8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46" h="123">
                      <a:moveTo>
                        <a:pt x="225" y="80"/>
                      </a:moveTo>
                      <a:lnTo>
                        <a:pt x="225" y="21"/>
                      </a:lnTo>
                      <a:lnTo>
                        <a:pt x="182" y="21"/>
                      </a:lnTo>
                      <a:lnTo>
                        <a:pt x="182" y="47"/>
                      </a:lnTo>
                      <a:lnTo>
                        <a:pt x="123" y="0"/>
                      </a:lnTo>
                      <a:lnTo>
                        <a:pt x="123" y="0"/>
                      </a:lnTo>
                      <a:lnTo>
                        <a:pt x="123" y="0"/>
                      </a:lnTo>
                      <a:lnTo>
                        <a:pt x="123" y="0"/>
                      </a:lnTo>
                      <a:lnTo>
                        <a:pt x="123" y="0"/>
                      </a:lnTo>
                      <a:lnTo>
                        <a:pt x="0" y="97"/>
                      </a:lnTo>
                      <a:lnTo>
                        <a:pt x="21" y="123"/>
                      </a:lnTo>
                      <a:lnTo>
                        <a:pt x="123" y="42"/>
                      </a:lnTo>
                      <a:lnTo>
                        <a:pt x="225" y="123"/>
                      </a:lnTo>
                      <a:lnTo>
                        <a:pt x="246" y="97"/>
                      </a:lnTo>
                      <a:lnTo>
                        <a:pt x="225" y="80"/>
                      </a:lnTo>
                      <a:close/>
                    </a:path>
                  </a:pathLst>
                </a:cu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40" name="îşḷíďe"/>
              <p:cNvGrpSpPr/>
              <p:nvPr/>
            </p:nvGrpSpPr>
            <p:grpSpPr>
              <a:xfrm>
                <a:off x="8082800" y="2302009"/>
                <a:ext cx="2213318" cy="1136575"/>
                <a:chOff x="6108435" y="2302009"/>
                <a:chExt cx="1678651" cy="1136575"/>
              </a:xfrm>
            </p:grpSpPr>
            <p:sp>
              <p:nvSpPr>
                <p:cNvPr id="44" name="ïŝļíḋè"/>
                <p:cNvSpPr/>
                <p:nvPr/>
              </p:nvSpPr>
              <p:spPr>
                <a:xfrm>
                  <a:off x="6108435" y="2640545"/>
                  <a:ext cx="1678651" cy="798039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rgbClr val="FFFF6A"/>
                      </a:solidFill>
                      <a:latin typeface="+mn-ea"/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rgbClr val="FFFF6A"/>
                      </a:solidFill>
                      <a:latin typeface="+mn-ea"/>
                    </a:rPr>
                  </a:br>
                  <a:r>
                    <a:rPr lang="zh-CN" altLang="en-US" sz="1100">
                      <a:solidFill>
                        <a:srgbClr val="FFFF6A"/>
                      </a:solidFill>
                      <a:latin typeface="+mn-ea"/>
                    </a:rPr>
                    <a:t>（建议使用主题字体）</a:t>
                  </a:r>
                </a:p>
              </p:txBody>
            </p:sp>
            <p:sp>
              <p:nvSpPr>
                <p:cNvPr id="45" name="íṩ1iḑe"/>
                <p:cNvSpPr txBox="1"/>
                <p:nvPr/>
              </p:nvSpPr>
              <p:spPr>
                <a:xfrm>
                  <a:off x="6410891" y="2302009"/>
                  <a:ext cx="1073739" cy="338536"/>
                </a:xfrm>
                <a:prstGeom prst="rect">
                  <a:avLst/>
                </a:prstGeom>
                <a:noFill/>
              </p:spPr>
              <p:txBody>
                <a:bodyPr wrap="none" lIns="91422" tIns="45711" rIns="91422" bIns="45711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rgbClr val="FFFF6A"/>
                      </a:solidFill>
                      <a:latin typeface="+mn-ea"/>
                    </a:rPr>
                    <a:t>标题文本预设</a:t>
                  </a:r>
                </a:p>
              </p:txBody>
            </p:sp>
          </p:grpSp>
          <p:grpSp>
            <p:nvGrpSpPr>
              <p:cNvPr id="41" name="îśḻîdê"/>
              <p:cNvGrpSpPr/>
              <p:nvPr/>
            </p:nvGrpSpPr>
            <p:grpSpPr>
              <a:xfrm>
                <a:off x="8082800" y="4536097"/>
                <a:ext cx="2213318" cy="1136575"/>
                <a:chOff x="6108435" y="2302009"/>
                <a:chExt cx="1678651" cy="1136575"/>
              </a:xfrm>
            </p:grpSpPr>
            <p:sp>
              <p:nvSpPr>
                <p:cNvPr id="42" name="iş1îḓê"/>
                <p:cNvSpPr/>
                <p:nvPr/>
              </p:nvSpPr>
              <p:spPr>
                <a:xfrm>
                  <a:off x="6108435" y="2640545"/>
                  <a:ext cx="1678651" cy="798039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rgbClr val="FFFF6A"/>
                      </a:solidFill>
                      <a:latin typeface="+mn-ea"/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rgbClr val="FFFF6A"/>
                      </a:solidFill>
                      <a:latin typeface="+mn-ea"/>
                    </a:rPr>
                  </a:br>
                  <a:r>
                    <a:rPr lang="zh-CN" altLang="en-US" sz="1100">
                      <a:solidFill>
                        <a:srgbClr val="FFFF6A"/>
                      </a:solidFill>
                      <a:latin typeface="+mn-ea"/>
                    </a:rPr>
                    <a:t>（建议使用主题字体）</a:t>
                  </a:r>
                </a:p>
              </p:txBody>
            </p:sp>
            <p:sp>
              <p:nvSpPr>
                <p:cNvPr id="43" name="íṥḻíďe"/>
                <p:cNvSpPr txBox="1"/>
                <p:nvPr/>
              </p:nvSpPr>
              <p:spPr>
                <a:xfrm>
                  <a:off x="6410891" y="2302009"/>
                  <a:ext cx="1073739" cy="338536"/>
                </a:xfrm>
                <a:prstGeom prst="rect">
                  <a:avLst/>
                </a:prstGeom>
                <a:noFill/>
              </p:spPr>
              <p:txBody>
                <a:bodyPr wrap="none" lIns="91422" tIns="45711" rIns="91422" bIns="45711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rgbClr val="FFFF6A"/>
                      </a:solidFill>
                      <a:latin typeface="+mn-ea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11" name="íṡľîḑe"/>
            <p:cNvGrpSpPr/>
            <p:nvPr/>
          </p:nvGrpSpPr>
          <p:grpSpPr>
            <a:xfrm>
              <a:off x="1223978" y="1616305"/>
              <a:ext cx="2213318" cy="4066195"/>
              <a:chOff x="1223978" y="1628940"/>
              <a:chExt cx="2213318" cy="4066195"/>
            </a:xfrm>
          </p:grpSpPr>
          <p:grpSp>
            <p:nvGrpSpPr>
              <p:cNvPr id="12" name="íṣ1îḓé"/>
              <p:cNvGrpSpPr/>
              <p:nvPr/>
            </p:nvGrpSpPr>
            <p:grpSpPr>
              <a:xfrm>
                <a:off x="1223978" y="2302009"/>
                <a:ext cx="2213318" cy="1136575"/>
                <a:chOff x="6108435" y="2302009"/>
                <a:chExt cx="1678651" cy="1136575"/>
              </a:xfrm>
            </p:grpSpPr>
            <p:sp>
              <p:nvSpPr>
                <p:cNvPr id="34" name="îṥļîḋe"/>
                <p:cNvSpPr/>
                <p:nvPr/>
              </p:nvSpPr>
              <p:spPr>
                <a:xfrm>
                  <a:off x="6108435" y="2640545"/>
                  <a:ext cx="1678651" cy="798039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rgbClr val="FFFF6A"/>
                      </a:solidFill>
                      <a:latin typeface="+mn-ea"/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rgbClr val="FFFF6A"/>
                      </a:solidFill>
                      <a:latin typeface="+mn-ea"/>
                    </a:rPr>
                  </a:br>
                  <a:r>
                    <a:rPr lang="zh-CN" altLang="en-US" sz="1100">
                      <a:solidFill>
                        <a:srgbClr val="FFFF6A"/>
                      </a:solidFill>
                      <a:latin typeface="+mn-ea"/>
                    </a:rPr>
                    <a:t>（建议使用主题字体）</a:t>
                  </a:r>
                </a:p>
              </p:txBody>
            </p:sp>
            <p:sp>
              <p:nvSpPr>
                <p:cNvPr id="35" name="iṣlidê"/>
                <p:cNvSpPr txBox="1"/>
                <p:nvPr/>
              </p:nvSpPr>
              <p:spPr>
                <a:xfrm>
                  <a:off x="6410891" y="2302009"/>
                  <a:ext cx="1073739" cy="338536"/>
                </a:xfrm>
                <a:prstGeom prst="rect">
                  <a:avLst/>
                </a:prstGeom>
                <a:noFill/>
              </p:spPr>
              <p:txBody>
                <a:bodyPr wrap="none" lIns="91422" tIns="45711" rIns="91422" bIns="45711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rgbClr val="FFFF6A"/>
                      </a:solidFill>
                      <a:latin typeface="+mn-ea"/>
                    </a:rPr>
                    <a:t>标题文本预设</a:t>
                  </a:r>
                </a:p>
              </p:txBody>
            </p:sp>
          </p:grpSp>
          <p:sp>
            <p:nvSpPr>
              <p:cNvPr id="13" name="ïŝľidé"/>
              <p:cNvSpPr/>
              <p:nvPr/>
            </p:nvSpPr>
            <p:spPr>
              <a:xfrm>
                <a:off x="1994102" y="1628940"/>
                <a:ext cx="673069" cy="673069"/>
              </a:xfrm>
              <a:prstGeom prst="flowChartConnector">
                <a:avLst/>
              </a:prstGeom>
              <a:solidFill>
                <a:srgbClr val="FFFF6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14" name="ïŝliḓé"/>
              <p:cNvSpPr/>
              <p:nvPr/>
            </p:nvSpPr>
            <p:spPr>
              <a:xfrm>
                <a:off x="1994102" y="3885491"/>
                <a:ext cx="673069" cy="673069"/>
              </a:xfrm>
              <a:prstGeom prst="flowChartConnector">
                <a:avLst/>
              </a:prstGeom>
              <a:solidFill>
                <a:srgbClr val="FFFF6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  <p:grpSp>
            <p:nvGrpSpPr>
              <p:cNvPr id="15" name="ís1íde"/>
              <p:cNvGrpSpPr/>
              <p:nvPr/>
            </p:nvGrpSpPr>
            <p:grpSpPr>
              <a:xfrm>
                <a:off x="2183780" y="1801462"/>
                <a:ext cx="334960" cy="337098"/>
                <a:chOff x="3886200" y="3605213"/>
                <a:chExt cx="1243013" cy="1250950"/>
              </a:xfrm>
              <a:solidFill>
                <a:schemeClr val="bg1"/>
              </a:solidFill>
            </p:grpSpPr>
            <p:sp>
              <p:nvSpPr>
                <p:cNvPr id="20" name="ïš1ïḍé"/>
                <p:cNvSpPr>
                  <a:spLocks/>
                </p:cNvSpPr>
                <p:nvPr/>
              </p:nvSpPr>
              <p:spPr bwMode="auto">
                <a:xfrm>
                  <a:off x="4732338" y="3605213"/>
                  <a:ext cx="174625" cy="263525"/>
                </a:xfrm>
                <a:custGeom>
                  <a:avLst/>
                  <a:gdLst>
                    <a:gd name="T0" fmla="*/ 23 w 46"/>
                    <a:gd name="T1" fmla="*/ 70 h 70"/>
                    <a:gd name="T2" fmla="*/ 46 w 46"/>
                    <a:gd name="T3" fmla="*/ 47 h 70"/>
                    <a:gd name="T4" fmla="*/ 46 w 46"/>
                    <a:gd name="T5" fmla="*/ 23 h 70"/>
                    <a:gd name="T6" fmla="*/ 23 w 46"/>
                    <a:gd name="T7" fmla="*/ 0 h 70"/>
                    <a:gd name="T8" fmla="*/ 0 w 46"/>
                    <a:gd name="T9" fmla="*/ 23 h 70"/>
                    <a:gd name="T10" fmla="*/ 0 w 46"/>
                    <a:gd name="T11" fmla="*/ 47 h 70"/>
                    <a:gd name="T12" fmla="*/ 23 w 46"/>
                    <a:gd name="T13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70">
                      <a:moveTo>
                        <a:pt x="23" y="70"/>
                      </a:moveTo>
                      <a:cubicBezTo>
                        <a:pt x="35" y="70"/>
                        <a:pt x="46" y="60"/>
                        <a:pt x="46" y="47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6" y="10"/>
                        <a:pt x="35" y="0"/>
                        <a:pt x="23" y="0"/>
                      </a:cubicBez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60"/>
                        <a:pt x="10" y="70"/>
                        <a:pt x="23" y="70"/>
                      </a:cubicBezTo>
                      <a:close/>
                    </a:path>
                  </a:pathLst>
                </a:cu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21" name="íṥḷíḓê"/>
                <p:cNvSpPr>
                  <a:spLocks/>
                </p:cNvSpPr>
                <p:nvPr/>
              </p:nvSpPr>
              <p:spPr bwMode="auto">
                <a:xfrm>
                  <a:off x="3886200" y="3751263"/>
                  <a:ext cx="1243013" cy="1104900"/>
                </a:xfrm>
                <a:custGeom>
                  <a:avLst/>
                  <a:gdLst>
                    <a:gd name="T0" fmla="*/ 329 w 329"/>
                    <a:gd name="T1" fmla="*/ 1 h 294"/>
                    <a:gd name="T2" fmla="*/ 282 w 329"/>
                    <a:gd name="T3" fmla="*/ 1 h 294"/>
                    <a:gd name="T4" fmla="*/ 282 w 329"/>
                    <a:gd name="T5" fmla="*/ 13 h 294"/>
                    <a:gd name="T6" fmla="*/ 247 w 329"/>
                    <a:gd name="T7" fmla="*/ 48 h 294"/>
                    <a:gd name="T8" fmla="*/ 212 w 329"/>
                    <a:gd name="T9" fmla="*/ 13 h 294"/>
                    <a:gd name="T10" fmla="*/ 212 w 329"/>
                    <a:gd name="T11" fmla="*/ 1 h 294"/>
                    <a:gd name="T12" fmla="*/ 118 w 329"/>
                    <a:gd name="T13" fmla="*/ 1 h 294"/>
                    <a:gd name="T14" fmla="*/ 118 w 329"/>
                    <a:gd name="T15" fmla="*/ 13 h 294"/>
                    <a:gd name="T16" fmla="*/ 83 w 329"/>
                    <a:gd name="T17" fmla="*/ 48 h 294"/>
                    <a:gd name="T18" fmla="*/ 47 w 329"/>
                    <a:gd name="T19" fmla="*/ 13 h 294"/>
                    <a:gd name="T20" fmla="*/ 47 w 329"/>
                    <a:gd name="T21" fmla="*/ 1 h 294"/>
                    <a:gd name="T22" fmla="*/ 0 w 329"/>
                    <a:gd name="T23" fmla="*/ 0 h 294"/>
                    <a:gd name="T24" fmla="*/ 0 w 329"/>
                    <a:gd name="T25" fmla="*/ 294 h 294"/>
                    <a:gd name="T26" fmla="*/ 24 w 329"/>
                    <a:gd name="T27" fmla="*/ 294 h 294"/>
                    <a:gd name="T28" fmla="*/ 306 w 329"/>
                    <a:gd name="T29" fmla="*/ 294 h 294"/>
                    <a:gd name="T30" fmla="*/ 329 w 329"/>
                    <a:gd name="T31" fmla="*/ 294 h 294"/>
                    <a:gd name="T32" fmla="*/ 329 w 329"/>
                    <a:gd name="T33" fmla="*/ 1 h 294"/>
                    <a:gd name="T34" fmla="*/ 306 w 329"/>
                    <a:gd name="T35" fmla="*/ 271 h 294"/>
                    <a:gd name="T36" fmla="*/ 24 w 329"/>
                    <a:gd name="T37" fmla="*/ 271 h 294"/>
                    <a:gd name="T38" fmla="*/ 24 w 329"/>
                    <a:gd name="T39" fmla="*/ 83 h 294"/>
                    <a:gd name="T40" fmla="*/ 306 w 329"/>
                    <a:gd name="T41" fmla="*/ 83 h 294"/>
                    <a:gd name="T42" fmla="*/ 306 w 329"/>
                    <a:gd name="T43" fmla="*/ 271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29" h="294">
                      <a:moveTo>
                        <a:pt x="329" y="1"/>
                      </a:moveTo>
                      <a:cubicBezTo>
                        <a:pt x="282" y="1"/>
                        <a:pt x="282" y="1"/>
                        <a:pt x="282" y="1"/>
                      </a:cubicBezTo>
                      <a:cubicBezTo>
                        <a:pt x="282" y="13"/>
                        <a:pt x="282" y="13"/>
                        <a:pt x="282" y="13"/>
                      </a:cubicBezTo>
                      <a:cubicBezTo>
                        <a:pt x="282" y="32"/>
                        <a:pt x="266" y="48"/>
                        <a:pt x="247" y="48"/>
                      </a:cubicBezTo>
                      <a:cubicBezTo>
                        <a:pt x="228" y="48"/>
                        <a:pt x="212" y="32"/>
                        <a:pt x="212" y="13"/>
                      </a:cubicBezTo>
                      <a:cubicBezTo>
                        <a:pt x="212" y="1"/>
                        <a:pt x="212" y="1"/>
                        <a:pt x="212" y="1"/>
                      </a:cubicBezTo>
                      <a:cubicBezTo>
                        <a:pt x="118" y="1"/>
                        <a:pt x="118" y="1"/>
                        <a:pt x="118" y="1"/>
                      </a:cubicBezTo>
                      <a:cubicBezTo>
                        <a:pt x="118" y="13"/>
                        <a:pt x="118" y="13"/>
                        <a:pt x="118" y="13"/>
                      </a:cubicBezTo>
                      <a:cubicBezTo>
                        <a:pt x="118" y="32"/>
                        <a:pt x="102" y="48"/>
                        <a:pt x="83" y="48"/>
                      </a:cubicBezTo>
                      <a:cubicBezTo>
                        <a:pt x="63" y="48"/>
                        <a:pt x="47" y="32"/>
                        <a:pt x="47" y="13"/>
                      </a:cubicBezTo>
                      <a:cubicBezTo>
                        <a:pt x="47" y="1"/>
                        <a:pt x="47" y="1"/>
                        <a:pt x="47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94"/>
                        <a:pt x="0" y="294"/>
                        <a:pt x="0" y="294"/>
                      </a:cubicBezTo>
                      <a:cubicBezTo>
                        <a:pt x="24" y="294"/>
                        <a:pt x="24" y="294"/>
                        <a:pt x="24" y="294"/>
                      </a:cubicBezTo>
                      <a:cubicBezTo>
                        <a:pt x="306" y="294"/>
                        <a:pt x="306" y="294"/>
                        <a:pt x="306" y="294"/>
                      </a:cubicBezTo>
                      <a:cubicBezTo>
                        <a:pt x="329" y="294"/>
                        <a:pt x="329" y="294"/>
                        <a:pt x="329" y="294"/>
                      </a:cubicBezTo>
                      <a:lnTo>
                        <a:pt x="329" y="1"/>
                      </a:lnTo>
                      <a:close/>
                      <a:moveTo>
                        <a:pt x="306" y="271"/>
                      </a:moveTo>
                      <a:cubicBezTo>
                        <a:pt x="24" y="271"/>
                        <a:pt x="24" y="271"/>
                        <a:pt x="24" y="271"/>
                      </a:cubicBezTo>
                      <a:cubicBezTo>
                        <a:pt x="24" y="83"/>
                        <a:pt x="24" y="83"/>
                        <a:pt x="24" y="83"/>
                      </a:cubicBezTo>
                      <a:cubicBezTo>
                        <a:pt x="306" y="83"/>
                        <a:pt x="306" y="83"/>
                        <a:pt x="306" y="83"/>
                      </a:cubicBezTo>
                      <a:lnTo>
                        <a:pt x="306" y="271"/>
                      </a:lnTo>
                      <a:close/>
                    </a:path>
                  </a:pathLst>
                </a:cu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22" name="ïš1ïḋê"/>
                <p:cNvSpPr>
                  <a:spLocks/>
                </p:cNvSpPr>
                <p:nvPr/>
              </p:nvSpPr>
              <p:spPr bwMode="auto">
                <a:xfrm>
                  <a:off x="4108450" y="3605213"/>
                  <a:ext cx="174625" cy="263525"/>
                </a:xfrm>
                <a:custGeom>
                  <a:avLst/>
                  <a:gdLst>
                    <a:gd name="T0" fmla="*/ 23 w 46"/>
                    <a:gd name="T1" fmla="*/ 70 h 70"/>
                    <a:gd name="T2" fmla="*/ 46 w 46"/>
                    <a:gd name="T3" fmla="*/ 47 h 70"/>
                    <a:gd name="T4" fmla="*/ 46 w 46"/>
                    <a:gd name="T5" fmla="*/ 23 h 70"/>
                    <a:gd name="T6" fmla="*/ 23 w 46"/>
                    <a:gd name="T7" fmla="*/ 0 h 70"/>
                    <a:gd name="T8" fmla="*/ 0 w 46"/>
                    <a:gd name="T9" fmla="*/ 23 h 70"/>
                    <a:gd name="T10" fmla="*/ 0 w 46"/>
                    <a:gd name="T11" fmla="*/ 47 h 70"/>
                    <a:gd name="T12" fmla="*/ 23 w 46"/>
                    <a:gd name="T13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70">
                      <a:moveTo>
                        <a:pt x="23" y="70"/>
                      </a:moveTo>
                      <a:cubicBezTo>
                        <a:pt x="36" y="70"/>
                        <a:pt x="46" y="60"/>
                        <a:pt x="46" y="47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60"/>
                        <a:pt x="10" y="70"/>
                        <a:pt x="23" y="70"/>
                      </a:cubicBezTo>
                      <a:close/>
                    </a:path>
                  </a:pathLst>
                </a:cu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23" name="ïşḻiḓe"/>
                <p:cNvSpPr>
                  <a:spLocks/>
                </p:cNvSpPr>
                <p:nvPr/>
              </p:nvSpPr>
              <p:spPr bwMode="auto">
                <a:xfrm>
                  <a:off x="4332288" y="4157663"/>
                  <a:ext cx="139700" cy="123825"/>
                </a:xfrm>
                <a:prstGeom prst="rect">
                  <a:avLst/>
                </a:pr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24" name="íśľiḑè"/>
                <p:cNvSpPr>
                  <a:spLocks/>
                </p:cNvSpPr>
                <p:nvPr/>
              </p:nvSpPr>
              <p:spPr bwMode="auto">
                <a:xfrm>
                  <a:off x="4559300" y="4157663"/>
                  <a:ext cx="139700" cy="123825"/>
                </a:xfrm>
                <a:prstGeom prst="rect">
                  <a:avLst/>
                </a:pr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25" name="iṣḻiḓè"/>
                <p:cNvSpPr>
                  <a:spLocks/>
                </p:cNvSpPr>
                <p:nvPr/>
              </p:nvSpPr>
              <p:spPr bwMode="auto">
                <a:xfrm>
                  <a:off x="4767263" y="4157663"/>
                  <a:ext cx="139700" cy="123825"/>
                </a:xfrm>
                <a:prstGeom prst="rect">
                  <a:avLst/>
                </a:pr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26" name="iS1îďé"/>
                <p:cNvSpPr>
                  <a:spLocks/>
                </p:cNvSpPr>
                <p:nvPr/>
              </p:nvSpPr>
              <p:spPr bwMode="auto">
                <a:xfrm>
                  <a:off x="4332288" y="4364038"/>
                  <a:ext cx="139700" cy="120650"/>
                </a:xfrm>
                <a:prstGeom prst="rect">
                  <a:avLst/>
                </a:pr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27" name="iśḻîḋe"/>
                <p:cNvSpPr>
                  <a:spLocks/>
                </p:cNvSpPr>
                <p:nvPr/>
              </p:nvSpPr>
              <p:spPr bwMode="auto">
                <a:xfrm>
                  <a:off x="4559300" y="4364038"/>
                  <a:ext cx="139700" cy="120650"/>
                </a:xfrm>
                <a:prstGeom prst="rect">
                  <a:avLst/>
                </a:pr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28" name="îşļidé"/>
                <p:cNvSpPr>
                  <a:spLocks/>
                </p:cNvSpPr>
                <p:nvPr/>
              </p:nvSpPr>
              <p:spPr bwMode="auto">
                <a:xfrm>
                  <a:off x="4767263" y="4364038"/>
                  <a:ext cx="139700" cy="120650"/>
                </a:xfrm>
                <a:prstGeom prst="rect">
                  <a:avLst/>
                </a:pr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29" name="îṣ1iḑe"/>
                <p:cNvSpPr>
                  <a:spLocks/>
                </p:cNvSpPr>
                <p:nvPr/>
              </p:nvSpPr>
              <p:spPr bwMode="auto">
                <a:xfrm>
                  <a:off x="4332288" y="4570413"/>
                  <a:ext cx="139700" cy="125413"/>
                </a:xfrm>
                <a:prstGeom prst="rect">
                  <a:avLst/>
                </a:pr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30" name="isḻíḍe"/>
                <p:cNvSpPr>
                  <a:spLocks/>
                </p:cNvSpPr>
                <p:nvPr/>
              </p:nvSpPr>
              <p:spPr bwMode="auto">
                <a:xfrm>
                  <a:off x="4108450" y="4364038"/>
                  <a:ext cx="141288" cy="120650"/>
                </a:xfrm>
                <a:prstGeom prst="rect">
                  <a:avLst/>
                </a:pr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31" name="ïṧ1îďe"/>
                <p:cNvSpPr>
                  <a:spLocks/>
                </p:cNvSpPr>
                <p:nvPr/>
              </p:nvSpPr>
              <p:spPr bwMode="auto">
                <a:xfrm>
                  <a:off x="4108450" y="4570413"/>
                  <a:ext cx="141288" cy="125413"/>
                </a:xfrm>
                <a:prstGeom prst="rect">
                  <a:avLst/>
                </a:pr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32" name="ïś1íďè"/>
                <p:cNvSpPr>
                  <a:spLocks/>
                </p:cNvSpPr>
                <p:nvPr/>
              </p:nvSpPr>
              <p:spPr bwMode="auto">
                <a:xfrm>
                  <a:off x="4559300" y="4570413"/>
                  <a:ext cx="139700" cy="125413"/>
                </a:xfrm>
                <a:prstGeom prst="rect">
                  <a:avLst/>
                </a:pr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  <p:sp>
              <p:nvSpPr>
                <p:cNvPr id="33" name="iṧ1íḑé"/>
                <p:cNvSpPr>
                  <a:spLocks/>
                </p:cNvSpPr>
                <p:nvPr/>
              </p:nvSpPr>
              <p:spPr bwMode="auto">
                <a:xfrm>
                  <a:off x="4767263" y="4570413"/>
                  <a:ext cx="139700" cy="125413"/>
                </a:xfrm>
                <a:prstGeom prst="rect">
                  <a:avLst/>
                </a:prstGeom>
                <a:solidFill>
                  <a:srgbClr val="F752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FFFF6A"/>
                    </a:solidFill>
                    <a:latin typeface="+mn-ea"/>
                  </a:endParaRPr>
                </a:p>
              </p:txBody>
            </p:sp>
          </p:grpSp>
          <p:sp>
            <p:nvSpPr>
              <p:cNvPr id="16" name="îṧľiḍe"/>
              <p:cNvSpPr>
                <a:spLocks/>
              </p:cNvSpPr>
              <p:nvPr/>
            </p:nvSpPr>
            <p:spPr bwMode="auto">
              <a:xfrm flipH="1">
                <a:off x="2127772" y="4044855"/>
                <a:ext cx="401135" cy="352142"/>
              </a:xfrm>
              <a:custGeom>
                <a:avLst/>
                <a:gdLst>
                  <a:gd name="T0" fmla="*/ 110 w 111"/>
                  <a:gd name="T1" fmla="*/ 13 h 97"/>
                  <a:gd name="T2" fmla="*/ 101 w 111"/>
                  <a:gd name="T3" fmla="*/ 3 h 97"/>
                  <a:gd name="T4" fmla="*/ 96 w 111"/>
                  <a:gd name="T5" fmla="*/ 3 h 97"/>
                  <a:gd name="T6" fmla="*/ 95 w 111"/>
                  <a:gd name="T7" fmla="*/ 5 h 97"/>
                  <a:gd name="T8" fmla="*/ 92 w 111"/>
                  <a:gd name="T9" fmla="*/ 6 h 97"/>
                  <a:gd name="T10" fmla="*/ 92 w 111"/>
                  <a:gd name="T11" fmla="*/ 6 h 97"/>
                  <a:gd name="T12" fmla="*/ 67 w 111"/>
                  <a:gd name="T13" fmla="*/ 32 h 97"/>
                  <a:gd name="T14" fmla="*/ 66 w 111"/>
                  <a:gd name="T15" fmla="*/ 37 h 97"/>
                  <a:gd name="T16" fmla="*/ 68 w 111"/>
                  <a:gd name="T17" fmla="*/ 41 h 97"/>
                  <a:gd name="T18" fmla="*/ 68 w 111"/>
                  <a:gd name="T19" fmla="*/ 41 h 97"/>
                  <a:gd name="T20" fmla="*/ 69 w 111"/>
                  <a:gd name="T21" fmla="*/ 41 h 97"/>
                  <a:gd name="T22" fmla="*/ 63 w 111"/>
                  <a:gd name="T23" fmla="*/ 46 h 97"/>
                  <a:gd name="T24" fmla="*/ 45 w 111"/>
                  <a:gd name="T25" fmla="*/ 28 h 97"/>
                  <a:gd name="T26" fmla="*/ 39 w 111"/>
                  <a:gd name="T27" fmla="*/ 7 h 97"/>
                  <a:gd name="T28" fmla="*/ 18 w 111"/>
                  <a:gd name="T29" fmla="*/ 1 h 97"/>
                  <a:gd name="T30" fmla="*/ 30 w 111"/>
                  <a:gd name="T31" fmla="*/ 14 h 97"/>
                  <a:gd name="T32" fmla="*/ 27 w 111"/>
                  <a:gd name="T33" fmla="*/ 26 h 97"/>
                  <a:gd name="T34" fmla="*/ 15 w 111"/>
                  <a:gd name="T35" fmla="*/ 29 h 97"/>
                  <a:gd name="T36" fmla="*/ 3 w 111"/>
                  <a:gd name="T37" fmla="*/ 17 h 97"/>
                  <a:gd name="T38" fmla="*/ 9 w 111"/>
                  <a:gd name="T39" fmla="*/ 37 h 97"/>
                  <a:gd name="T40" fmla="*/ 31 w 111"/>
                  <a:gd name="T41" fmla="*/ 43 h 97"/>
                  <a:gd name="T42" fmla="*/ 31 w 111"/>
                  <a:gd name="T43" fmla="*/ 43 h 97"/>
                  <a:gd name="T44" fmla="*/ 48 w 111"/>
                  <a:gd name="T45" fmla="*/ 60 h 97"/>
                  <a:gd name="T46" fmla="*/ 32 w 111"/>
                  <a:gd name="T47" fmla="*/ 78 h 97"/>
                  <a:gd name="T48" fmla="*/ 31 w 111"/>
                  <a:gd name="T49" fmla="*/ 77 h 97"/>
                  <a:gd name="T50" fmla="*/ 26 w 111"/>
                  <a:gd name="T51" fmla="*/ 80 h 97"/>
                  <a:gd name="T52" fmla="*/ 18 w 111"/>
                  <a:gd name="T53" fmla="*/ 93 h 97"/>
                  <a:gd name="T54" fmla="*/ 20 w 111"/>
                  <a:gd name="T55" fmla="*/ 95 h 97"/>
                  <a:gd name="T56" fmla="*/ 33 w 111"/>
                  <a:gd name="T57" fmla="*/ 87 h 97"/>
                  <a:gd name="T58" fmla="*/ 37 w 111"/>
                  <a:gd name="T59" fmla="*/ 83 h 97"/>
                  <a:gd name="T60" fmla="*/ 35 w 111"/>
                  <a:gd name="T61" fmla="*/ 82 h 97"/>
                  <a:gd name="T62" fmla="*/ 53 w 111"/>
                  <a:gd name="T63" fmla="*/ 64 h 97"/>
                  <a:gd name="T64" fmla="*/ 82 w 111"/>
                  <a:gd name="T65" fmla="*/ 93 h 97"/>
                  <a:gd name="T66" fmla="*/ 89 w 111"/>
                  <a:gd name="T67" fmla="*/ 97 h 97"/>
                  <a:gd name="T68" fmla="*/ 96 w 111"/>
                  <a:gd name="T69" fmla="*/ 93 h 97"/>
                  <a:gd name="T70" fmla="*/ 96 w 111"/>
                  <a:gd name="T71" fmla="*/ 79 h 97"/>
                  <a:gd name="T72" fmla="*/ 67 w 111"/>
                  <a:gd name="T73" fmla="*/ 50 h 97"/>
                  <a:gd name="T74" fmla="*/ 72 w 111"/>
                  <a:gd name="T75" fmla="*/ 45 h 97"/>
                  <a:gd name="T76" fmla="*/ 75 w 111"/>
                  <a:gd name="T77" fmla="*/ 47 h 97"/>
                  <a:gd name="T78" fmla="*/ 82 w 111"/>
                  <a:gd name="T79" fmla="*/ 46 h 97"/>
                  <a:gd name="T80" fmla="*/ 106 w 111"/>
                  <a:gd name="T81" fmla="*/ 21 h 97"/>
                  <a:gd name="T82" fmla="*/ 106 w 111"/>
                  <a:gd name="T83" fmla="*/ 20 h 97"/>
                  <a:gd name="T84" fmla="*/ 106 w 111"/>
                  <a:gd name="T85" fmla="*/ 20 h 97"/>
                  <a:gd name="T86" fmla="*/ 107 w 111"/>
                  <a:gd name="T87" fmla="*/ 18 h 97"/>
                  <a:gd name="T88" fmla="*/ 110 w 111"/>
                  <a:gd name="T89" fmla="*/ 18 h 97"/>
                  <a:gd name="T90" fmla="*/ 110 w 111"/>
                  <a:gd name="T91" fmla="*/ 13 h 97"/>
                  <a:gd name="T92" fmla="*/ 90 w 111"/>
                  <a:gd name="T93" fmla="*/ 84 h 97"/>
                  <a:gd name="T94" fmla="*/ 94 w 111"/>
                  <a:gd name="T95" fmla="*/ 87 h 97"/>
                  <a:gd name="T96" fmla="*/ 90 w 111"/>
                  <a:gd name="T97" fmla="*/ 92 h 97"/>
                  <a:gd name="T98" fmla="*/ 86 w 111"/>
                  <a:gd name="T99" fmla="*/ 87 h 97"/>
                  <a:gd name="T100" fmla="*/ 90 w 111"/>
                  <a:gd name="T101" fmla="*/ 84 h 97"/>
                  <a:gd name="T102" fmla="*/ 76 w 111"/>
                  <a:gd name="T103" fmla="*/ 32 h 97"/>
                  <a:gd name="T104" fmla="*/ 74 w 111"/>
                  <a:gd name="T105" fmla="*/ 31 h 97"/>
                  <a:gd name="T106" fmla="*/ 93 w 111"/>
                  <a:gd name="T107" fmla="*/ 13 h 97"/>
                  <a:gd name="T108" fmla="*/ 95 w 111"/>
                  <a:gd name="T109" fmla="*/ 14 h 97"/>
                  <a:gd name="T110" fmla="*/ 76 w 111"/>
                  <a:gd name="T111" fmla="*/ 32 h 97"/>
                  <a:gd name="T112" fmla="*/ 76 w 111"/>
                  <a:gd name="T113" fmla="*/ 32 h 97"/>
                  <a:gd name="T114" fmla="*/ 82 w 111"/>
                  <a:gd name="T115" fmla="*/ 39 h 97"/>
                  <a:gd name="T116" fmla="*/ 80 w 111"/>
                  <a:gd name="T117" fmla="*/ 37 h 97"/>
                  <a:gd name="T118" fmla="*/ 99 w 111"/>
                  <a:gd name="T119" fmla="*/ 18 h 97"/>
                  <a:gd name="T120" fmla="*/ 101 w 111"/>
                  <a:gd name="T121" fmla="*/ 20 h 97"/>
                  <a:gd name="T122" fmla="*/ 82 w 111"/>
                  <a:gd name="T123" fmla="*/ 39 h 97"/>
                  <a:gd name="T124" fmla="*/ 82 w 111"/>
                  <a:gd name="T125" fmla="*/ 3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1" h="97">
                    <a:moveTo>
                      <a:pt x="110" y="13"/>
                    </a:moveTo>
                    <a:cubicBezTo>
                      <a:pt x="101" y="3"/>
                      <a:pt x="101" y="3"/>
                      <a:pt x="101" y="3"/>
                    </a:cubicBezTo>
                    <a:cubicBezTo>
                      <a:pt x="99" y="1"/>
                      <a:pt x="97" y="1"/>
                      <a:pt x="96" y="3"/>
                    </a:cubicBezTo>
                    <a:cubicBezTo>
                      <a:pt x="95" y="4"/>
                      <a:pt x="95" y="4"/>
                      <a:pt x="95" y="5"/>
                    </a:cubicBezTo>
                    <a:cubicBezTo>
                      <a:pt x="94" y="5"/>
                      <a:pt x="93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7" y="33"/>
                      <a:pt x="67" y="36"/>
                      <a:pt x="66" y="37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7" y="21"/>
                      <a:pt x="45" y="13"/>
                      <a:pt x="39" y="7"/>
                    </a:cubicBezTo>
                    <a:cubicBezTo>
                      <a:pt x="34" y="1"/>
                      <a:pt x="25" y="0"/>
                      <a:pt x="18" y="1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0" y="23"/>
                      <a:pt x="3" y="32"/>
                      <a:pt x="9" y="37"/>
                    </a:cubicBezTo>
                    <a:cubicBezTo>
                      <a:pt x="14" y="43"/>
                      <a:pt x="23" y="46"/>
                      <a:pt x="31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82" y="93"/>
                      <a:pt x="82" y="93"/>
                      <a:pt x="82" y="93"/>
                    </a:cubicBezTo>
                    <a:cubicBezTo>
                      <a:pt x="84" y="96"/>
                      <a:pt x="86" y="97"/>
                      <a:pt x="89" y="97"/>
                    </a:cubicBezTo>
                    <a:cubicBezTo>
                      <a:pt x="91" y="97"/>
                      <a:pt x="94" y="96"/>
                      <a:pt x="96" y="93"/>
                    </a:cubicBezTo>
                    <a:cubicBezTo>
                      <a:pt x="101" y="89"/>
                      <a:pt x="101" y="83"/>
                      <a:pt x="96" y="79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7" y="46"/>
                      <a:pt x="79" y="46"/>
                      <a:pt x="82" y="46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7" y="19"/>
                      <a:pt x="107" y="19"/>
                      <a:pt x="107" y="18"/>
                    </a:cubicBezTo>
                    <a:cubicBezTo>
                      <a:pt x="109" y="18"/>
                      <a:pt x="110" y="18"/>
                      <a:pt x="110" y="18"/>
                    </a:cubicBezTo>
                    <a:cubicBezTo>
                      <a:pt x="111" y="16"/>
                      <a:pt x="111" y="14"/>
                      <a:pt x="110" y="13"/>
                    </a:cubicBezTo>
                    <a:close/>
                    <a:moveTo>
                      <a:pt x="90" y="84"/>
                    </a:moveTo>
                    <a:cubicBezTo>
                      <a:pt x="92" y="84"/>
                      <a:pt x="94" y="86"/>
                      <a:pt x="94" y="87"/>
                    </a:cubicBezTo>
                    <a:cubicBezTo>
                      <a:pt x="94" y="90"/>
                      <a:pt x="92" y="92"/>
                      <a:pt x="90" y="92"/>
                    </a:cubicBezTo>
                    <a:cubicBezTo>
                      <a:pt x="87" y="92"/>
                      <a:pt x="86" y="90"/>
                      <a:pt x="86" y="87"/>
                    </a:cubicBezTo>
                    <a:cubicBezTo>
                      <a:pt x="86" y="86"/>
                      <a:pt x="87" y="84"/>
                      <a:pt x="90" y="84"/>
                    </a:cubicBezTo>
                    <a:close/>
                    <a:moveTo>
                      <a:pt x="76" y="32"/>
                    </a:moveTo>
                    <a:cubicBezTo>
                      <a:pt x="74" y="31"/>
                      <a:pt x="74" y="31"/>
                      <a:pt x="74" y="31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lose/>
                    <a:moveTo>
                      <a:pt x="82" y="39"/>
                    </a:moveTo>
                    <a:cubicBezTo>
                      <a:pt x="80" y="37"/>
                      <a:pt x="80" y="37"/>
                      <a:pt x="80" y="37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lose/>
                  </a:path>
                </a:pathLst>
              </a:custGeom>
              <a:solidFill>
                <a:srgbClr val="F7520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  <p:grpSp>
            <p:nvGrpSpPr>
              <p:cNvPr id="17" name="isľíḑè"/>
              <p:cNvGrpSpPr/>
              <p:nvPr/>
            </p:nvGrpSpPr>
            <p:grpSpPr>
              <a:xfrm>
                <a:off x="1223978" y="4558560"/>
                <a:ext cx="2213318" cy="1136575"/>
                <a:chOff x="6108435" y="2302009"/>
                <a:chExt cx="1678651" cy="1136575"/>
              </a:xfrm>
            </p:grpSpPr>
            <p:sp>
              <p:nvSpPr>
                <p:cNvPr id="18" name="íSľïḑê"/>
                <p:cNvSpPr/>
                <p:nvPr/>
              </p:nvSpPr>
              <p:spPr>
                <a:xfrm>
                  <a:off x="6108435" y="2640545"/>
                  <a:ext cx="1678651" cy="798039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rgbClr val="FFFF6A"/>
                      </a:solidFill>
                      <a:latin typeface="+mn-ea"/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rgbClr val="FFFF6A"/>
                      </a:solidFill>
                      <a:latin typeface="+mn-ea"/>
                    </a:rPr>
                  </a:br>
                  <a:r>
                    <a:rPr lang="zh-CN" altLang="en-US" sz="1100">
                      <a:solidFill>
                        <a:srgbClr val="FFFF6A"/>
                      </a:solidFill>
                      <a:latin typeface="+mn-ea"/>
                    </a:rPr>
                    <a:t>（建议使用主题字体）</a:t>
                  </a:r>
                </a:p>
              </p:txBody>
            </p:sp>
            <p:sp>
              <p:nvSpPr>
                <p:cNvPr id="19" name="îŝḻïḓè"/>
                <p:cNvSpPr txBox="1"/>
                <p:nvPr/>
              </p:nvSpPr>
              <p:spPr>
                <a:xfrm>
                  <a:off x="6410891" y="2302009"/>
                  <a:ext cx="1073739" cy="338536"/>
                </a:xfrm>
                <a:prstGeom prst="rect">
                  <a:avLst/>
                </a:prstGeom>
                <a:noFill/>
              </p:spPr>
              <p:txBody>
                <a:bodyPr wrap="none" lIns="91422" tIns="45711" rIns="91422" bIns="45711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rgbClr val="FFFF6A"/>
                      </a:solidFill>
                      <a:latin typeface="+mn-ea"/>
                    </a:rPr>
                    <a:t>标题文本预设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7080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" y="4773"/>
            <a:ext cx="2010743" cy="2696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81256" y="32907"/>
            <a:ext cx="2010744" cy="269622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65820" y="1946458"/>
            <a:ext cx="30603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第二项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67874" y="3576441"/>
            <a:ext cx="46562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颁奖盛典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896" r="99219">
                        <a14:foregroundMark x1="26823" y1="25176" x2="30469" y2="32570"/>
                        <a14:foregroundMark x1="51823" y1="14965" x2="72135" y2="14613"/>
                        <a14:foregroundMark x1="62760" y1="10035" x2="67969" y2="10739"/>
                        <a14:foregroundMark x1="52344" y1="68838" x2="54427" y2="769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188" y="3844181"/>
            <a:ext cx="2025448" cy="299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19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" y="4773"/>
            <a:ext cx="2010743" cy="269622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65908" y="1875442"/>
            <a:ext cx="626018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《</a:t>
            </a:r>
            <a:r>
              <a:rPr lang="zh-CN" altLang="en-US" sz="5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最佳团队奖</a:t>
            </a:r>
            <a:r>
              <a:rPr lang="en-US" altLang="zh-CN" sz="5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》</a:t>
            </a:r>
            <a:endParaRPr lang="zh-CN" altLang="en-US" sz="5400" b="1" dirty="0">
              <a:solidFill>
                <a:srgbClr val="FFFF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Verdan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08385" y="3043566"/>
            <a:ext cx="677523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 b="1">
                <a:ln w="12700">
                  <a:solidFill>
                    <a:srgbClr val="EDC120">
                      <a:alpha val="40000"/>
                    </a:srgbClr>
                  </a:solidFill>
                </a:ln>
                <a:gradFill flip="none" rotWithShape="1">
                  <a:gsLst>
                    <a:gs pos="0">
                      <a:srgbClr val="C00000"/>
                    </a:gs>
                    <a:gs pos="46000">
                      <a:srgbClr val="C00000"/>
                    </a:gs>
                    <a:gs pos="100000">
                      <a:srgbClr val="C00000"/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pPr algn="l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FFFF6A"/>
                </a:solidFill>
                <a:latin typeface="+mn-ea"/>
                <a:cs typeface="Verdana" panose="020B0604030504040204" pitchFamily="34" charset="0"/>
              </a:rPr>
              <a:t>他们是具备大局意识、服务意识和协调意识的优秀的团队。</a:t>
            </a:r>
            <a:r>
              <a:rPr lang="en-US" altLang="zh-CN" sz="1200" dirty="0">
                <a:solidFill>
                  <a:srgbClr val="FFFF6A"/>
                </a:solidFill>
                <a:latin typeface="+mn-ea"/>
                <a:cs typeface="Verdana" panose="020B0604030504040204" pitchFamily="34" charset="0"/>
              </a:rPr>
              <a:t>20XX</a:t>
            </a:r>
            <a:r>
              <a:rPr lang="zh-CN" altLang="en-US" sz="1200" dirty="0">
                <a:solidFill>
                  <a:srgbClr val="FFFF6A"/>
                </a:solidFill>
                <a:latin typeface="+mn-ea"/>
                <a:cs typeface="Verdana" panose="020B0604030504040204" pitchFamily="34" charset="0"/>
              </a:rPr>
              <a:t>年度公司涌现了许多优秀团队，他们具有较高的团队精神，相互团结、相互支持、相互帮助，团队成员之间配合默契，依靠团队集体的力量，出色地完成各项工作要求和生产指标。他们有的改进工艺、降低成本、提高效率；有的精益求精，产品质量优异；有的以客户满意和市场需求为追求目标，自我加压，不断改进，持续完善。他们用团队的优异表现诠释了什么是真正的团队精神。</a:t>
            </a:r>
          </a:p>
        </p:txBody>
      </p:sp>
    </p:spTree>
    <p:extLst>
      <p:ext uri="{BB962C8B-B14F-4D97-AF65-F5344CB8AC3E}">
        <p14:creationId xmlns:p14="http://schemas.microsoft.com/office/powerpoint/2010/main" val="23014019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" y="4773"/>
            <a:ext cx="2010743" cy="2696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81256" y="32907"/>
            <a:ext cx="2010744" cy="269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896" r="99219">
                        <a14:foregroundMark x1="26823" y1="25176" x2="30469" y2="32570"/>
                        <a14:foregroundMark x1="51823" y1="14965" x2="72135" y2="14613"/>
                        <a14:foregroundMark x1="62760" y1="10035" x2="67969" y2="10739"/>
                        <a14:foregroundMark x1="52344" y1="68838" x2="54427" y2="769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188" y="3844181"/>
            <a:ext cx="2025448" cy="299597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564274" y="1810883"/>
            <a:ext cx="7063452" cy="3143176"/>
            <a:chOff x="1254936" y="1810883"/>
            <a:chExt cx="7063452" cy="314317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1" r="5089" b="19171"/>
            <a:stretch>
              <a:fillRect/>
            </a:stretch>
          </p:blipFill>
          <p:spPr>
            <a:xfrm>
              <a:off x="1981684" y="2987928"/>
              <a:ext cx="3168352" cy="1805094"/>
            </a:xfrm>
            <a:custGeom>
              <a:avLst/>
              <a:gdLst>
                <a:gd name="connsiteX0" fmla="*/ 0 w 3168352"/>
                <a:gd name="connsiteY0" fmla="*/ 0 h 1805094"/>
                <a:gd name="connsiteX1" fmla="*/ 3168352 w 3168352"/>
                <a:gd name="connsiteY1" fmla="*/ 0 h 1805094"/>
                <a:gd name="connsiteX2" fmla="*/ 3168352 w 3168352"/>
                <a:gd name="connsiteY2" fmla="*/ 1805094 h 1805094"/>
                <a:gd name="connsiteX3" fmla="*/ 0 w 3168352"/>
                <a:gd name="connsiteY3" fmla="*/ 1805094 h 1805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8352" h="1805094">
                  <a:moveTo>
                    <a:pt x="0" y="0"/>
                  </a:moveTo>
                  <a:lnTo>
                    <a:pt x="3168352" y="0"/>
                  </a:lnTo>
                  <a:lnTo>
                    <a:pt x="3168352" y="1805094"/>
                  </a:lnTo>
                  <a:lnTo>
                    <a:pt x="0" y="1805094"/>
                  </a:lnTo>
                  <a:close/>
                </a:path>
              </a:pathLst>
            </a:custGeom>
          </p:spPr>
        </p:pic>
        <p:sp>
          <p:nvSpPr>
            <p:cNvPr id="9" name="TextBox 7"/>
            <p:cNvSpPr txBox="1"/>
            <p:nvPr/>
          </p:nvSpPr>
          <p:spPr>
            <a:xfrm>
              <a:off x="5366060" y="2706756"/>
              <a:ext cx="2952328" cy="2247303"/>
            </a:xfrm>
            <a:prstGeom prst="roundRect">
              <a:avLst/>
            </a:prstGeom>
            <a:noFill/>
            <a:ln>
              <a:noFill/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lIns="91332" tIns="45666" rIns="91332" bIns="45666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defTabSz="913130" fontAlgn="auto">
                <a:spcBef>
                  <a:spcPts val="0"/>
                </a:spcBef>
                <a:spcAft>
                  <a:spcPts val="1200"/>
                </a:spcAft>
              </a:pPr>
              <a:r>
                <a:rPr lang="zh-CN" altLang="en-US" sz="2400" dirty="0">
                  <a:solidFill>
                    <a:srgbClr val="FFFF6A"/>
                  </a:solidFill>
                  <a:latin typeface="+mn-ea"/>
                  <a:ea typeface="+mn-ea"/>
                </a:rPr>
                <a:t>★ 熊猫团队 ★</a:t>
              </a:r>
              <a:endParaRPr lang="en-US" altLang="zh-CN" sz="2400" dirty="0">
                <a:solidFill>
                  <a:srgbClr val="FFFF6A"/>
                </a:solidFill>
                <a:latin typeface="+mn-ea"/>
                <a:ea typeface="+mn-ea"/>
              </a:endParaRPr>
            </a:p>
            <a:p>
              <a:pPr defTabSz="913130" fontAlgn="auto">
                <a:spcBef>
                  <a:spcPts val="0"/>
                </a:spcBef>
                <a:spcAft>
                  <a:spcPts val="1200"/>
                </a:spcAft>
              </a:pPr>
              <a:r>
                <a:rPr lang="zh-CN" altLang="en-US" sz="2400" dirty="0">
                  <a:solidFill>
                    <a:srgbClr val="FFFF6A"/>
                  </a:solidFill>
                  <a:latin typeface="+mn-ea"/>
                  <a:ea typeface="+mn-ea"/>
                </a:rPr>
                <a:t>张熊猫 李熊猫</a:t>
              </a:r>
              <a:endParaRPr lang="en-US" altLang="zh-CN" sz="2400" dirty="0">
                <a:solidFill>
                  <a:srgbClr val="FFFF6A"/>
                </a:solidFill>
                <a:latin typeface="+mn-ea"/>
                <a:ea typeface="+mn-ea"/>
              </a:endParaRPr>
            </a:p>
            <a:p>
              <a:pPr defTabSz="913130" fontAlgn="auto">
                <a:spcBef>
                  <a:spcPts val="0"/>
                </a:spcBef>
                <a:spcAft>
                  <a:spcPts val="1200"/>
                </a:spcAft>
              </a:pPr>
              <a:r>
                <a:rPr lang="zh-CN" altLang="en-US" sz="2400" dirty="0">
                  <a:solidFill>
                    <a:srgbClr val="FFFF6A"/>
                  </a:solidFill>
                  <a:latin typeface="+mn-ea"/>
                  <a:ea typeface="+mn-ea"/>
                </a:rPr>
                <a:t>熊猫办公 李   某</a:t>
              </a:r>
              <a:endParaRPr lang="en-US" altLang="zh-CN" sz="2400" dirty="0">
                <a:solidFill>
                  <a:srgbClr val="FFFF6A"/>
                </a:solidFill>
                <a:latin typeface="+mn-ea"/>
                <a:ea typeface="+mn-ea"/>
              </a:endParaRPr>
            </a:p>
            <a:p>
              <a:pPr defTabSz="913130" fontAlgn="auto">
                <a:spcBef>
                  <a:spcPts val="0"/>
                </a:spcBef>
                <a:spcAft>
                  <a:spcPts val="1200"/>
                </a:spcAft>
              </a:pPr>
              <a:r>
                <a:rPr lang="zh-CN" altLang="en-US" sz="2400" dirty="0">
                  <a:solidFill>
                    <a:srgbClr val="FFFF6A"/>
                  </a:solidFill>
                  <a:latin typeface="+mn-ea"/>
                  <a:ea typeface="+mn-ea"/>
                </a:rPr>
                <a:t>宋熊猫 李熊猫</a:t>
              </a:r>
              <a:endParaRPr lang="en-US" altLang="zh-CN" sz="2400" dirty="0">
                <a:solidFill>
                  <a:srgbClr val="FFFF6A"/>
                </a:solidFill>
                <a:latin typeface="+mn-ea"/>
                <a:ea typeface="+mn-ea"/>
              </a:endParaRPr>
            </a:p>
          </p:txBody>
        </p:sp>
        <p:sp>
          <p:nvSpPr>
            <p:cNvPr id="10" name="TextBox 2"/>
            <p:cNvSpPr txBox="1"/>
            <p:nvPr/>
          </p:nvSpPr>
          <p:spPr>
            <a:xfrm>
              <a:off x="1254936" y="1810883"/>
              <a:ext cx="3983777" cy="646222"/>
            </a:xfrm>
            <a:prstGeom prst="rect">
              <a:avLst/>
            </a:prstGeom>
            <a:noFill/>
          </p:spPr>
          <p:txBody>
            <a:bodyPr wrap="square" lIns="91332" tIns="45666" rIns="91332" bIns="45666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defTabSz="91313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zh-CN" sz="3600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Verdana" panose="020B0604030504040204" pitchFamily="34" charset="0"/>
                </a:rPr>
                <a:t>《最佳</a:t>
              </a:r>
              <a:r>
                <a:rPr lang="zh-CN" altLang="en-US" sz="3600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Verdana" panose="020B0604030504040204" pitchFamily="34" charset="0"/>
                </a:rPr>
                <a:t>团队</a:t>
              </a:r>
              <a:r>
                <a:rPr lang="zh-CN" altLang="zh-CN" sz="3600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Verdana" panose="020B0604030504040204" pitchFamily="34" charset="0"/>
                </a:rPr>
                <a:t>奖》</a:t>
              </a:r>
              <a:endParaRPr lang="en-US" altLang="zh-CN" sz="3600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92079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98879" y="1849852"/>
            <a:ext cx="47942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《</a:t>
            </a:r>
            <a:r>
              <a:rPr lang="zh-CN" altLang="en-US" sz="5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优秀员工奖</a:t>
            </a:r>
            <a:r>
              <a:rPr lang="en-US" altLang="zh-CN" sz="5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》</a:t>
            </a:r>
            <a:endParaRPr lang="zh-CN" altLang="en-US" sz="5400" b="1" dirty="0">
              <a:solidFill>
                <a:srgbClr val="FFFF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Verdana" panose="020B060403050404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31881" y="3120516"/>
            <a:ext cx="6728238" cy="18876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 b="1">
                <a:ln w="12700">
                  <a:solidFill>
                    <a:srgbClr val="EDC120">
                      <a:alpha val="40000"/>
                    </a:srgbClr>
                  </a:solidFill>
                </a:ln>
                <a:gradFill flip="none" rotWithShape="1">
                  <a:gsLst>
                    <a:gs pos="0">
                      <a:srgbClr val="C00000"/>
                    </a:gs>
                    <a:gs pos="46000">
                      <a:srgbClr val="C00000"/>
                    </a:gs>
                    <a:gs pos="100000">
                      <a:srgbClr val="C00000"/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pPr algn="l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n w="12700">
                  <a:solidFill>
                    <a:srgbClr val="EDC120">
                      <a:alpha val="15000"/>
                    </a:srgbClr>
                  </a:solidFill>
                </a:ln>
                <a:solidFill>
                  <a:srgbClr val="FFFF6A"/>
                </a:solidFill>
                <a:latin typeface="+mn-ea"/>
              </a:rPr>
              <a:t>作为员工，你们时刻心系企业的忧患，与企业同风雨、共命运，用不懈的努力为企业创造着每一笔财富，正是因为你们的付出，汪清邮政的今天才能够如此绚丽，感谢你们，你们的名字将永远铭刻在企业的功劳薄上！作为员工，你们时刻心系企业的忧患，与企业同风雨、共命运，用不懈的努力为企业创造着每一笔财富，正是因为你们的付出，汪清邮政的今天才能够如此绚丽，感谢你们，你们的名字将永远铭刻在企业的功劳薄上！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" y="4773"/>
            <a:ext cx="2010743" cy="269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429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" y="4773"/>
            <a:ext cx="2010743" cy="2696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81256" y="32907"/>
            <a:ext cx="2010744" cy="269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896" r="99219">
                        <a14:foregroundMark x1="26823" y1="25176" x2="30469" y2="32570"/>
                        <a14:foregroundMark x1="51823" y1="14965" x2="72135" y2="14613"/>
                        <a14:foregroundMark x1="62760" y1="10035" x2="67969" y2="10739"/>
                        <a14:foregroundMark x1="52344" y1="68838" x2="54427" y2="769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188" y="3844181"/>
            <a:ext cx="2025448" cy="299597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588436" y="1977351"/>
            <a:ext cx="7015128" cy="2931434"/>
            <a:chOff x="1254936" y="1810883"/>
            <a:chExt cx="7015128" cy="293143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97" t="6185" r="24222" b="33532"/>
            <a:stretch>
              <a:fillRect/>
            </a:stretch>
          </p:blipFill>
          <p:spPr>
            <a:xfrm>
              <a:off x="1903008" y="2896235"/>
              <a:ext cx="1556332" cy="1846082"/>
            </a:xfrm>
            <a:custGeom>
              <a:avLst/>
              <a:gdLst>
                <a:gd name="connsiteX0" fmla="*/ 778166 w 1556332"/>
                <a:gd name="connsiteY0" fmla="*/ 0 h 1846082"/>
                <a:gd name="connsiteX1" fmla="*/ 1556332 w 1556332"/>
                <a:gd name="connsiteY1" fmla="*/ 923041 h 1846082"/>
                <a:gd name="connsiteX2" fmla="*/ 778166 w 1556332"/>
                <a:gd name="connsiteY2" fmla="*/ 1846082 h 1846082"/>
                <a:gd name="connsiteX3" fmla="*/ 0 w 1556332"/>
                <a:gd name="connsiteY3" fmla="*/ 923041 h 1846082"/>
                <a:gd name="connsiteX4" fmla="*/ 778166 w 1556332"/>
                <a:gd name="connsiteY4" fmla="*/ 0 h 1846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332" h="1846082">
                  <a:moveTo>
                    <a:pt x="778166" y="0"/>
                  </a:moveTo>
                  <a:cubicBezTo>
                    <a:pt x="1207935" y="0"/>
                    <a:pt x="1556332" y="413260"/>
                    <a:pt x="1556332" y="923041"/>
                  </a:cubicBezTo>
                  <a:cubicBezTo>
                    <a:pt x="1556332" y="1432822"/>
                    <a:pt x="1207935" y="1846082"/>
                    <a:pt x="778166" y="1846082"/>
                  </a:cubicBezTo>
                  <a:cubicBezTo>
                    <a:pt x="348397" y="1846082"/>
                    <a:pt x="0" y="1432822"/>
                    <a:pt x="0" y="923041"/>
                  </a:cubicBezTo>
                  <a:cubicBezTo>
                    <a:pt x="0" y="413260"/>
                    <a:pt x="348397" y="0"/>
                    <a:pt x="778166" y="0"/>
                  </a:cubicBezTo>
                  <a:close/>
                </a:path>
              </a:pathLst>
            </a:cu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97" t="6185" r="24222" b="33532"/>
            <a:stretch>
              <a:fillRect/>
            </a:stretch>
          </p:blipFill>
          <p:spPr>
            <a:xfrm>
              <a:off x="4816427" y="2896235"/>
              <a:ext cx="1556332" cy="1846082"/>
            </a:xfrm>
            <a:custGeom>
              <a:avLst/>
              <a:gdLst>
                <a:gd name="connsiteX0" fmla="*/ 778166 w 1556332"/>
                <a:gd name="connsiteY0" fmla="*/ 0 h 1846082"/>
                <a:gd name="connsiteX1" fmla="*/ 1556332 w 1556332"/>
                <a:gd name="connsiteY1" fmla="*/ 923041 h 1846082"/>
                <a:gd name="connsiteX2" fmla="*/ 778166 w 1556332"/>
                <a:gd name="connsiteY2" fmla="*/ 1846082 h 1846082"/>
                <a:gd name="connsiteX3" fmla="*/ 0 w 1556332"/>
                <a:gd name="connsiteY3" fmla="*/ 923041 h 1846082"/>
                <a:gd name="connsiteX4" fmla="*/ 778166 w 1556332"/>
                <a:gd name="connsiteY4" fmla="*/ 0 h 1846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332" h="1846082">
                  <a:moveTo>
                    <a:pt x="778166" y="0"/>
                  </a:moveTo>
                  <a:cubicBezTo>
                    <a:pt x="1207935" y="0"/>
                    <a:pt x="1556332" y="413260"/>
                    <a:pt x="1556332" y="923041"/>
                  </a:cubicBezTo>
                  <a:cubicBezTo>
                    <a:pt x="1556332" y="1432822"/>
                    <a:pt x="1207935" y="1846082"/>
                    <a:pt x="778166" y="1846082"/>
                  </a:cubicBezTo>
                  <a:cubicBezTo>
                    <a:pt x="348397" y="1846082"/>
                    <a:pt x="0" y="1432822"/>
                    <a:pt x="0" y="923041"/>
                  </a:cubicBezTo>
                  <a:cubicBezTo>
                    <a:pt x="0" y="413260"/>
                    <a:pt x="348397" y="0"/>
                    <a:pt x="778166" y="0"/>
                  </a:cubicBezTo>
                  <a:close/>
                </a:path>
              </a:pathLst>
            </a:custGeom>
          </p:spPr>
        </p:pic>
        <p:sp>
          <p:nvSpPr>
            <p:cNvPr id="10" name="TextBox 9"/>
            <p:cNvSpPr txBox="1"/>
            <p:nvPr/>
          </p:nvSpPr>
          <p:spPr>
            <a:xfrm>
              <a:off x="3157496" y="3315869"/>
              <a:ext cx="1980221" cy="1089539"/>
            </a:xfrm>
            <a:prstGeom prst="roundRect">
              <a:avLst/>
            </a:prstGeom>
            <a:noFill/>
            <a:ln>
              <a:noFill/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lIns="91332" tIns="45666" rIns="91332" bIns="45666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rgbClr val="FFFF6A"/>
                  </a:solidFill>
                  <a:latin typeface="+mn-ea"/>
                  <a:ea typeface="+mn-ea"/>
                </a:rPr>
                <a:t>★ 姓名 ★</a:t>
              </a:r>
              <a:endParaRPr lang="en-US" altLang="zh-CN" sz="2000" dirty="0">
                <a:solidFill>
                  <a:srgbClr val="FFFF6A"/>
                </a:solidFill>
                <a:latin typeface="+mn-ea"/>
                <a:ea typeface="+mn-ea"/>
              </a:endParaRPr>
            </a:p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rgbClr val="FFFF6A"/>
                  </a:solidFill>
                  <a:latin typeface="+mn-ea"/>
                  <a:ea typeface="+mn-ea"/>
                </a:rPr>
                <a:t>职位信息</a:t>
              </a:r>
              <a:endParaRPr lang="en-US" altLang="zh-CN" sz="2000" dirty="0">
                <a:solidFill>
                  <a:srgbClr val="FFFF6A"/>
                </a:solidFill>
                <a:latin typeface="+mn-ea"/>
                <a:ea typeface="+mn-ea"/>
              </a:endParaRPr>
            </a:p>
          </p:txBody>
        </p:sp>
        <p:sp>
          <p:nvSpPr>
            <p:cNvPr id="11" name="TextBox 2"/>
            <p:cNvSpPr txBox="1"/>
            <p:nvPr/>
          </p:nvSpPr>
          <p:spPr>
            <a:xfrm>
              <a:off x="1254936" y="1810883"/>
              <a:ext cx="3983777" cy="646222"/>
            </a:xfrm>
            <a:prstGeom prst="rect">
              <a:avLst/>
            </a:prstGeom>
            <a:noFill/>
          </p:spPr>
          <p:txBody>
            <a:bodyPr wrap="square" lIns="91332" tIns="45666" rIns="91332" bIns="45666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defTabSz="91313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zh-CN" sz="3600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Verdana" panose="020B0604030504040204" pitchFamily="34" charset="0"/>
                </a:rPr>
                <a:t>《</a:t>
              </a:r>
              <a:r>
                <a:rPr lang="zh-CN" altLang="en-US" sz="3600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Verdana" panose="020B0604030504040204" pitchFamily="34" charset="0"/>
                </a:rPr>
                <a:t>优秀员工</a:t>
              </a:r>
              <a:r>
                <a:rPr lang="zh-CN" altLang="zh-CN" sz="3600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Verdana" panose="020B0604030504040204" pitchFamily="34" charset="0"/>
                </a:rPr>
                <a:t>奖》</a:t>
              </a:r>
              <a:endParaRPr lang="en-US" altLang="zh-CN" sz="3600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endParaRPr>
            </a:p>
          </p:txBody>
        </p:sp>
        <p:sp>
          <p:nvSpPr>
            <p:cNvPr id="12" name="TextBox 15"/>
            <p:cNvSpPr txBox="1"/>
            <p:nvPr/>
          </p:nvSpPr>
          <p:spPr>
            <a:xfrm>
              <a:off x="6289843" y="3315869"/>
              <a:ext cx="1980221" cy="1089539"/>
            </a:xfrm>
            <a:prstGeom prst="roundRect">
              <a:avLst/>
            </a:prstGeom>
            <a:noFill/>
            <a:ln>
              <a:noFill/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lIns="91332" tIns="45666" rIns="91332" bIns="45666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rgbClr val="FFFF6A"/>
                  </a:solidFill>
                  <a:latin typeface="+mn-ea"/>
                  <a:ea typeface="+mn-ea"/>
                </a:rPr>
                <a:t>★ 姓名 ★</a:t>
              </a:r>
              <a:endParaRPr lang="en-US" altLang="zh-CN" sz="2000" dirty="0">
                <a:solidFill>
                  <a:srgbClr val="FFFF6A"/>
                </a:solidFill>
                <a:latin typeface="+mn-ea"/>
                <a:ea typeface="+mn-ea"/>
              </a:endParaRPr>
            </a:p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rgbClr val="FFFF6A"/>
                  </a:solidFill>
                  <a:latin typeface="+mn-ea"/>
                  <a:ea typeface="+mn-ea"/>
                </a:rPr>
                <a:t>职位信息</a:t>
              </a:r>
              <a:endParaRPr lang="en-US" altLang="zh-CN" sz="2000" dirty="0">
                <a:solidFill>
                  <a:srgbClr val="FFFF6A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7267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" y="4773"/>
            <a:ext cx="2010743" cy="269622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70247" y="1638260"/>
            <a:ext cx="485150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《</a:t>
            </a:r>
            <a:r>
              <a:rPr lang="zh-CN" altLang="en-US" sz="5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最佳进步奖</a:t>
            </a:r>
            <a:r>
              <a:rPr lang="en-US" altLang="zh-CN" sz="5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》</a:t>
            </a:r>
            <a:endParaRPr lang="zh-CN" altLang="en-US" sz="5400" b="1" dirty="0">
              <a:solidFill>
                <a:srgbClr val="FFFF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Verdana" panose="020B060403050404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3703" y="2911417"/>
            <a:ext cx="684459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 b="1">
                <a:ln w="12700">
                  <a:solidFill>
                    <a:srgbClr val="EDC120">
                      <a:alpha val="40000"/>
                    </a:srgbClr>
                  </a:solidFill>
                </a:ln>
                <a:gradFill flip="none" rotWithShape="1">
                  <a:gsLst>
                    <a:gs pos="0">
                      <a:srgbClr val="C00000"/>
                    </a:gs>
                    <a:gs pos="46000">
                      <a:srgbClr val="C00000"/>
                    </a:gs>
                    <a:gs pos="100000">
                      <a:srgbClr val="C00000"/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pPr algn="l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n w="12700">
                  <a:solidFill>
                    <a:srgbClr val="EDC120">
                      <a:alpha val="15000"/>
                    </a:srgbClr>
                  </a:solidFill>
                </a:ln>
                <a:solidFill>
                  <a:srgbClr val="FFFF6A"/>
                </a:solidFill>
                <a:latin typeface="+mn-ea"/>
              </a:rPr>
              <a:t>我们身边，有这样一群人：他们积累着点点滴滴的收获，堆积成自信的高峰；他们浓缩着星星点点的能量，汇聚成开怀的笑容。他们是一群正在艰苦奋斗的创业者，他们的目标是一直向上，即 使成果不大，结局不完美，只要他们是一直进步的，哪怕是一丁点儿，只要信念不倒，信心还在，终有一天会有一览众山小”的豪迈，体会“付出终有回报”的滋味。他们从一次又一次的失败中寻求成功，从踏实的勤奋中积聚资本，从奋斗的泪泉里汲取力量，他们是真心英雄，从不言败，他们是天之骄子，永不服输。</a:t>
            </a:r>
          </a:p>
        </p:txBody>
      </p:sp>
    </p:spTree>
    <p:extLst>
      <p:ext uri="{BB962C8B-B14F-4D97-AF65-F5344CB8AC3E}">
        <p14:creationId xmlns:p14="http://schemas.microsoft.com/office/powerpoint/2010/main" val="2980304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" y="4773"/>
            <a:ext cx="2010743" cy="2696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81256" y="32907"/>
            <a:ext cx="2010744" cy="269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896" r="99219">
                        <a14:foregroundMark x1="26823" y1="25176" x2="30469" y2="32570"/>
                        <a14:foregroundMark x1="51823" y1="14965" x2="72135" y2="14613"/>
                        <a14:foregroundMark x1="62760" y1="10035" x2="67969" y2="10739"/>
                        <a14:foregroundMark x1="52344" y1="68838" x2="54427" y2="769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188" y="3844181"/>
            <a:ext cx="2025448" cy="299597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114001" y="1937931"/>
            <a:ext cx="5963998" cy="2982139"/>
            <a:chOff x="1254936" y="1810883"/>
            <a:chExt cx="5963998" cy="298213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28" r="5283" b="9528"/>
            <a:stretch>
              <a:fillRect/>
            </a:stretch>
          </p:blipFill>
          <p:spPr>
            <a:xfrm>
              <a:off x="1981684" y="2987928"/>
              <a:ext cx="3168352" cy="1805094"/>
            </a:xfrm>
            <a:custGeom>
              <a:avLst/>
              <a:gdLst>
                <a:gd name="connsiteX0" fmla="*/ 0 w 3168352"/>
                <a:gd name="connsiteY0" fmla="*/ 0 h 1805094"/>
                <a:gd name="connsiteX1" fmla="*/ 3168352 w 3168352"/>
                <a:gd name="connsiteY1" fmla="*/ 0 h 1805094"/>
                <a:gd name="connsiteX2" fmla="*/ 3168352 w 3168352"/>
                <a:gd name="connsiteY2" fmla="*/ 1805094 h 1805094"/>
                <a:gd name="connsiteX3" fmla="*/ 0 w 3168352"/>
                <a:gd name="connsiteY3" fmla="*/ 1805094 h 1805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8352" h="1805094">
                  <a:moveTo>
                    <a:pt x="0" y="0"/>
                  </a:moveTo>
                  <a:lnTo>
                    <a:pt x="3168352" y="0"/>
                  </a:lnTo>
                  <a:lnTo>
                    <a:pt x="3168352" y="1805094"/>
                  </a:lnTo>
                  <a:lnTo>
                    <a:pt x="0" y="1805094"/>
                  </a:lnTo>
                  <a:close/>
                </a:path>
              </a:pathLst>
            </a:custGeom>
          </p:spPr>
        </p:pic>
        <p:sp>
          <p:nvSpPr>
            <p:cNvPr id="9" name="TextBox 2"/>
            <p:cNvSpPr txBox="1"/>
            <p:nvPr/>
          </p:nvSpPr>
          <p:spPr>
            <a:xfrm>
              <a:off x="1254936" y="1810883"/>
              <a:ext cx="3983777" cy="646222"/>
            </a:xfrm>
            <a:prstGeom prst="rect">
              <a:avLst/>
            </a:prstGeom>
            <a:noFill/>
          </p:spPr>
          <p:txBody>
            <a:bodyPr wrap="square" lIns="91332" tIns="45666" rIns="91332" bIns="45666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defTabSz="91313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zh-CN" sz="3600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Verdana" panose="020B0604030504040204" pitchFamily="34" charset="0"/>
                </a:rPr>
                <a:t>《最佳</a:t>
              </a:r>
              <a:r>
                <a:rPr lang="zh-CN" altLang="en-US" sz="3600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Verdana" panose="020B0604030504040204" pitchFamily="34" charset="0"/>
                </a:rPr>
                <a:t>敬业</a:t>
              </a:r>
              <a:r>
                <a:rPr lang="zh-CN" altLang="zh-CN" sz="3600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Verdana" panose="020B0604030504040204" pitchFamily="34" charset="0"/>
                </a:rPr>
                <a:t>奖》</a:t>
              </a:r>
              <a:endParaRPr lang="en-US" altLang="zh-CN" sz="3600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endParaRPr>
            </a:p>
          </p:txBody>
        </p:sp>
        <p:sp>
          <p:nvSpPr>
            <p:cNvPr id="10" name="TextBox 15"/>
            <p:cNvSpPr txBox="1"/>
            <p:nvPr/>
          </p:nvSpPr>
          <p:spPr>
            <a:xfrm>
              <a:off x="5238713" y="3323484"/>
              <a:ext cx="1980221" cy="1214184"/>
            </a:xfrm>
            <a:prstGeom prst="roundRect">
              <a:avLst/>
            </a:prstGeom>
            <a:noFill/>
            <a:ln>
              <a:noFill/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lIns="91332" tIns="45666" rIns="91332" bIns="45666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2400" dirty="0">
                  <a:solidFill>
                    <a:srgbClr val="FFFF6A"/>
                  </a:solidFill>
                  <a:latin typeface="+mn-ea"/>
                  <a:ea typeface="+mn-ea"/>
                </a:rPr>
                <a:t>★ 姓名 ★</a:t>
              </a:r>
              <a:endParaRPr lang="en-US" altLang="zh-CN" sz="2400" dirty="0">
                <a:solidFill>
                  <a:srgbClr val="FFFF6A"/>
                </a:solidFill>
                <a:latin typeface="+mn-ea"/>
                <a:ea typeface="+mn-ea"/>
              </a:endParaRPr>
            </a:p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2400" dirty="0">
                  <a:solidFill>
                    <a:srgbClr val="FFFF6A"/>
                  </a:solidFill>
                  <a:latin typeface="+mn-ea"/>
                  <a:ea typeface="+mn-ea"/>
                </a:rPr>
                <a:t>职位信息</a:t>
              </a:r>
              <a:endParaRPr lang="en-US" altLang="zh-CN" sz="2400" dirty="0">
                <a:solidFill>
                  <a:srgbClr val="FFFF6A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9247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" y="4773"/>
            <a:ext cx="2010743" cy="2696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81256" y="32907"/>
            <a:ext cx="2010744" cy="269622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65820" y="1946458"/>
            <a:ext cx="30603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第三项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67874" y="3576441"/>
            <a:ext cx="46562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文艺汇演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5" b="98876" l="9804" r="89760">
                        <a14:foregroundMark x1="27233" y1="26067" x2="55991" y2="7191"/>
                        <a14:foregroundMark x1="35948" y1="16629" x2="46841" y2="10787"/>
                        <a14:foregroundMark x1="38126" y1="12809" x2="44227" y2="10337"/>
                        <a14:backgroundMark x1="50327" y1="7191" x2="70806" y2="13034"/>
                        <a14:backgroundMark x1="48366" y1="8539" x2="66667" y2="13258"/>
                        <a14:backgroundMark x1="54902" y1="7416" x2="52941" y2="8315"/>
                        <a14:backgroundMark x1="56645" y1="6966" x2="48802" y2="10112"/>
                        <a14:backgroundMark x1="52288" y1="8315" x2="57081" y2="10562"/>
                        <a14:backgroundMark x1="45752" y1="7640" x2="65359" y2="98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923" y="4172499"/>
            <a:ext cx="2757523" cy="267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434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C17B630-01BD-4CCA-8900-92E62F76965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9"/>
          <a:stretch/>
        </p:blipFill>
        <p:spPr>
          <a:xfrm>
            <a:off x="6115051" y="0"/>
            <a:ext cx="6139410" cy="6858000"/>
          </a:xfrm>
          <a:custGeom>
            <a:avLst/>
            <a:gdLst>
              <a:gd name="connsiteX0" fmla="*/ 0 w 6139410"/>
              <a:gd name="connsiteY0" fmla="*/ 0 h 6858000"/>
              <a:gd name="connsiteX1" fmla="*/ 6139410 w 6139410"/>
              <a:gd name="connsiteY1" fmla="*/ 0 h 6858000"/>
              <a:gd name="connsiteX2" fmla="*/ 6139410 w 6139410"/>
              <a:gd name="connsiteY2" fmla="*/ 2830110 h 6858000"/>
              <a:gd name="connsiteX3" fmla="*/ 5598262 w 6139410"/>
              <a:gd name="connsiteY3" fmla="*/ 2830110 h 6858000"/>
              <a:gd name="connsiteX4" fmla="*/ 5598262 w 6139410"/>
              <a:gd name="connsiteY4" fmla="*/ 6473795 h 6858000"/>
              <a:gd name="connsiteX5" fmla="*/ 6139410 w 6139410"/>
              <a:gd name="connsiteY5" fmla="*/ 6473795 h 6858000"/>
              <a:gd name="connsiteX6" fmla="*/ 6139410 w 6139410"/>
              <a:gd name="connsiteY6" fmla="*/ 6858000 h 6858000"/>
              <a:gd name="connsiteX7" fmla="*/ 0 w 613941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39410" h="6858000">
                <a:moveTo>
                  <a:pt x="0" y="0"/>
                </a:moveTo>
                <a:lnTo>
                  <a:pt x="6139410" y="0"/>
                </a:lnTo>
                <a:lnTo>
                  <a:pt x="6139410" y="2830110"/>
                </a:lnTo>
                <a:lnTo>
                  <a:pt x="5598262" y="2830110"/>
                </a:lnTo>
                <a:lnTo>
                  <a:pt x="5598262" y="6473795"/>
                </a:lnTo>
                <a:lnTo>
                  <a:pt x="6139410" y="6473795"/>
                </a:lnTo>
                <a:lnTo>
                  <a:pt x="613941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902" y="-426682"/>
            <a:ext cx="3032328" cy="303232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881706" y="2381251"/>
            <a:ext cx="8428589" cy="3384749"/>
            <a:chOff x="1881706" y="2381251"/>
            <a:chExt cx="8428589" cy="338474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1706" y="2381251"/>
              <a:ext cx="8428589" cy="149594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82602" y="2739204"/>
              <a:ext cx="3026796" cy="302679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886852" y="4860973"/>
              <a:ext cx="6380198" cy="705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FFFF6A"/>
                  </a:solidFill>
                </a:rPr>
                <a:t>Lorem ipsum dolor sit amet, Lorem dolor sit Lorem ipsum dolor sit amet,consectetur. amet, </a:t>
              </a:r>
              <a:r>
                <a:rPr lang="en-US" altLang="zh-CN" sz="1400" dirty="0" err="1">
                  <a:solidFill>
                    <a:srgbClr val="FFFF6A"/>
                  </a:solidFill>
                </a:rPr>
                <a:t>consectetur</a:t>
              </a:r>
              <a:r>
                <a:rPr lang="en-US" altLang="zh-CN" sz="1400" dirty="0">
                  <a:solidFill>
                    <a:srgbClr val="FFFF6A"/>
                  </a:solidFill>
                </a:rPr>
                <a:t>. ipsum dolor</a:t>
              </a:r>
            </a:p>
          </p:txBody>
        </p:sp>
      </p:grpSp>
      <p:pic>
        <p:nvPicPr>
          <p:cNvPr id="4" name="中国人民解放军军乐团 - 春节序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9475" y="4540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52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963" y="0"/>
            <a:ext cx="3982932" cy="263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489" y="5493"/>
            <a:ext cx="1726099" cy="32364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09410" y="1933735"/>
            <a:ext cx="2773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歌曲演唱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70475" y="2898046"/>
            <a:ext cx="76510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《</a:t>
            </a:r>
            <a:r>
              <a:rPr lang="zh-CN" altLang="en-US" sz="96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我们不一样</a:t>
            </a:r>
            <a:r>
              <a:rPr lang="en-US" altLang="zh-CN" sz="96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》</a:t>
            </a:r>
            <a:endParaRPr lang="zh-CN" altLang="en-US" sz="9600" b="1" dirty="0">
              <a:solidFill>
                <a:srgbClr val="FFFF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Verdana" panose="020B060403050404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54970" y="4846899"/>
            <a:ext cx="4482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演唱者：</a:t>
            </a:r>
            <a:r>
              <a:rPr lang="en-US" altLang="zh-CN" sz="3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XX</a:t>
            </a:r>
            <a:r>
              <a:rPr lang="zh-CN" altLang="en-US" sz="3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公司营业部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5" b="98876" l="9804" r="89760">
                        <a14:foregroundMark x1="27233" y1="26067" x2="55991" y2="7191"/>
                        <a14:foregroundMark x1="35948" y1="16629" x2="46841" y2="10787"/>
                        <a14:foregroundMark x1="38126" y1="12809" x2="44227" y2="10337"/>
                        <a14:backgroundMark x1="50327" y1="7191" x2="70806" y2="13034"/>
                        <a14:backgroundMark x1="48366" y1="8539" x2="66667" y2="13258"/>
                        <a14:backgroundMark x1="54902" y1="7416" x2="52941" y2="8315"/>
                        <a14:backgroundMark x1="56645" y1="6966" x2="48802" y2="10112"/>
                        <a14:backgroundMark x1="52288" y1="8315" x2="57081" y2="10562"/>
                        <a14:backgroundMark x1="45752" y1="7640" x2="65359" y2="98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923" y="4172499"/>
            <a:ext cx="2757523" cy="267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165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963" y="0"/>
            <a:ext cx="3982932" cy="263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489" y="5493"/>
            <a:ext cx="1726099" cy="32364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09410" y="1933735"/>
            <a:ext cx="2773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舞蹈表演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70475" y="2898046"/>
            <a:ext cx="76510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《</a:t>
            </a:r>
            <a:r>
              <a:rPr lang="zh-CN" altLang="en-US" sz="96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感恩的心</a:t>
            </a:r>
            <a:r>
              <a:rPr lang="en-US" altLang="zh-CN" sz="96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》</a:t>
            </a:r>
            <a:endParaRPr lang="zh-CN" altLang="en-US" sz="9600" b="1" dirty="0">
              <a:solidFill>
                <a:srgbClr val="FFFF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Verdana" panose="020B060403050404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54970" y="4846899"/>
            <a:ext cx="4482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演唱者：</a:t>
            </a:r>
            <a:r>
              <a:rPr lang="en-US" altLang="zh-CN" sz="3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XX</a:t>
            </a:r>
            <a:r>
              <a:rPr lang="zh-CN" altLang="en-US" sz="3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公司宣传部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5" b="98876" l="9804" r="89760">
                        <a14:foregroundMark x1="27233" y1="26067" x2="55991" y2="7191"/>
                        <a14:foregroundMark x1="35948" y1="16629" x2="46841" y2="10787"/>
                        <a14:foregroundMark x1="38126" y1="12809" x2="44227" y2="10337"/>
                        <a14:backgroundMark x1="50327" y1="7191" x2="70806" y2="13034"/>
                        <a14:backgroundMark x1="48366" y1="8539" x2="66667" y2="13258"/>
                        <a14:backgroundMark x1="54902" y1="7416" x2="52941" y2="8315"/>
                        <a14:backgroundMark x1="56645" y1="6966" x2="48802" y2="10112"/>
                        <a14:backgroundMark x1="52288" y1="8315" x2="57081" y2="10562"/>
                        <a14:backgroundMark x1="45752" y1="7640" x2="65359" y2="98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923" y="4172499"/>
            <a:ext cx="2757523" cy="267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68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963" y="0"/>
            <a:ext cx="3982932" cy="263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489" y="5493"/>
            <a:ext cx="1726099" cy="32364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09410" y="1933735"/>
            <a:ext cx="2773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歌曲演唱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70475" y="2898046"/>
            <a:ext cx="76510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《</a:t>
            </a:r>
            <a:r>
              <a:rPr lang="zh-CN" altLang="en-US" sz="96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江南</a:t>
            </a:r>
            <a:r>
              <a:rPr lang="en-US" altLang="zh-CN" sz="96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》</a:t>
            </a:r>
            <a:endParaRPr lang="zh-CN" altLang="en-US" sz="9600" b="1" dirty="0">
              <a:solidFill>
                <a:srgbClr val="FFFF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Verdana" panose="020B060403050404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54970" y="4846899"/>
            <a:ext cx="4482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演唱者：</a:t>
            </a:r>
            <a:r>
              <a:rPr lang="en-US" altLang="zh-CN" sz="3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XX</a:t>
            </a:r>
            <a:r>
              <a:rPr lang="zh-CN" altLang="en-US" sz="3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公司人事部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5" b="98876" l="9804" r="89760">
                        <a14:foregroundMark x1="27233" y1="26067" x2="55991" y2="7191"/>
                        <a14:foregroundMark x1="35948" y1="16629" x2="46841" y2="10787"/>
                        <a14:foregroundMark x1="38126" y1="12809" x2="44227" y2="10337"/>
                        <a14:backgroundMark x1="50327" y1="7191" x2="70806" y2="13034"/>
                        <a14:backgroundMark x1="48366" y1="8539" x2="66667" y2="13258"/>
                        <a14:backgroundMark x1="54902" y1="7416" x2="52941" y2="8315"/>
                        <a14:backgroundMark x1="56645" y1="6966" x2="48802" y2="10112"/>
                        <a14:backgroundMark x1="52288" y1="8315" x2="57081" y2="10562"/>
                        <a14:backgroundMark x1="45752" y1="7640" x2="65359" y2="98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923" y="4172499"/>
            <a:ext cx="2757523" cy="267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424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" y="4773"/>
            <a:ext cx="2010743" cy="269622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65820" y="1946458"/>
            <a:ext cx="30603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第四项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67874" y="3576441"/>
            <a:ext cx="46562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启程</a:t>
            </a:r>
            <a:r>
              <a:rPr lang="en-US" altLang="zh-CN" sz="7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20XX</a:t>
            </a:r>
            <a:endParaRPr lang="zh-CN" altLang="en-US" sz="7200" b="1" dirty="0">
              <a:solidFill>
                <a:srgbClr val="FFFF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Verdana" panose="020B060403050404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1382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31" y="0"/>
            <a:ext cx="962269" cy="22582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42" y="0"/>
            <a:ext cx="560639" cy="13156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74" y="84405"/>
            <a:ext cx="890336" cy="208941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56782" y="1508389"/>
            <a:ext cx="5078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启程</a:t>
            </a:r>
            <a:r>
              <a:rPr lang="en-US" altLang="zh-CN" sz="7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20XX</a:t>
            </a:r>
            <a:endParaRPr lang="zh-CN" altLang="en-US" sz="7200" b="1" dirty="0">
              <a:solidFill>
                <a:srgbClr val="FFFF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925772" y="3204746"/>
            <a:ext cx="1582996" cy="2144865"/>
            <a:chOff x="1925772" y="2825470"/>
            <a:chExt cx="1582996" cy="2144865"/>
          </a:xfrm>
        </p:grpSpPr>
        <p:sp>
          <p:nvSpPr>
            <p:cNvPr id="27" name="íṧ1îdê"/>
            <p:cNvSpPr>
              <a:spLocks/>
            </p:cNvSpPr>
            <p:nvPr/>
          </p:nvSpPr>
          <p:spPr bwMode="auto">
            <a:xfrm>
              <a:off x="2082873" y="2825470"/>
              <a:ext cx="1128561" cy="1120866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1061"/>
                    <a:pt x="2881" y="3185"/>
                  </a:cubicBezTo>
                  <a:cubicBezTo>
                    <a:pt x="-961" y="7433"/>
                    <a:pt x="-961" y="14319"/>
                    <a:pt x="2881" y="18566"/>
                  </a:cubicBezTo>
                  <a:cubicBezTo>
                    <a:pt x="4162" y="19983"/>
                    <a:pt x="5714" y="20915"/>
                    <a:pt x="7349" y="21387"/>
                  </a:cubicBezTo>
                  <a:cubicBezTo>
                    <a:pt x="7502" y="20105"/>
                    <a:pt x="7606" y="18839"/>
                    <a:pt x="7040" y="17627"/>
                  </a:cubicBezTo>
                  <a:cubicBezTo>
                    <a:pt x="6734" y="16971"/>
                    <a:pt x="6508" y="15994"/>
                    <a:pt x="6456" y="15252"/>
                  </a:cubicBezTo>
                  <a:cubicBezTo>
                    <a:pt x="6401" y="14476"/>
                    <a:pt x="6337" y="13689"/>
                    <a:pt x="6443" y="12919"/>
                  </a:cubicBezTo>
                  <a:cubicBezTo>
                    <a:pt x="6519" y="12364"/>
                    <a:pt x="6597" y="11933"/>
                    <a:pt x="7092" y="11661"/>
                  </a:cubicBezTo>
                  <a:cubicBezTo>
                    <a:pt x="7371" y="11509"/>
                    <a:pt x="7879" y="11601"/>
                    <a:pt x="7981" y="11271"/>
                  </a:cubicBezTo>
                  <a:cubicBezTo>
                    <a:pt x="8218" y="10496"/>
                    <a:pt x="8931" y="10470"/>
                    <a:pt x="9550" y="10696"/>
                  </a:cubicBezTo>
                  <a:cubicBezTo>
                    <a:pt x="9537" y="9892"/>
                    <a:pt x="10640" y="9462"/>
                    <a:pt x="11187" y="9814"/>
                  </a:cubicBezTo>
                  <a:cubicBezTo>
                    <a:pt x="11217" y="8792"/>
                    <a:pt x="11241" y="7794"/>
                    <a:pt x="11299" y="6770"/>
                  </a:cubicBezTo>
                  <a:cubicBezTo>
                    <a:pt x="11331" y="6199"/>
                    <a:pt x="11040" y="4873"/>
                    <a:pt x="11691" y="4630"/>
                  </a:cubicBezTo>
                  <a:cubicBezTo>
                    <a:pt x="12334" y="4389"/>
                    <a:pt x="12636" y="5057"/>
                    <a:pt x="12665" y="5661"/>
                  </a:cubicBezTo>
                  <a:cubicBezTo>
                    <a:pt x="12687" y="6109"/>
                    <a:pt x="12630" y="6559"/>
                    <a:pt x="12621" y="7008"/>
                  </a:cubicBezTo>
                  <a:cubicBezTo>
                    <a:pt x="12615" y="7348"/>
                    <a:pt x="12656" y="7708"/>
                    <a:pt x="12632" y="8051"/>
                  </a:cubicBezTo>
                  <a:cubicBezTo>
                    <a:pt x="12567" y="8966"/>
                    <a:pt x="12574" y="9833"/>
                    <a:pt x="12541" y="10751"/>
                  </a:cubicBezTo>
                  <a:cubicBezTo>
                    <a:pt x="12523" y="11234"/>
                    <a:pt x="12603" y="11706"/>
                    <a:pt x="12603" y="12187"/>
                  </a:cubicBezTo>
                  <a:cubicBezTo>
                    <a:pt x="12603" y="12720"/>
                    <a:pt x="12787" y="12862"/>
                    <a:pt x="13052" y="13278"/>
                  </a:cubicBezTo>
                  <a:cubicBezTo>
                    <a:pt x="13598" y="14135"/>
                    <a:pt x="13067" y="14687"/>
                    <a:pt x="12834" y="15484"/>
                  </a:cubicBezTo>
                  <a:cubicBezTo>
                    <a:pt x="12622" y="16211"/>
                    <a:pt x="12162" y="16649"/>
                    <a:pt x="11725" y="17205"/>
                  </a:cubicBezTo>
                  <a:cubicBezTo>
                    <a:pt x="11085" y="18018"/>
                    <a:pt x="11420" y="19826"/>
                    <a:pt x="11447" y="20807"/>
                  </a:cubicBezTo>
                  <a:cubicBezTo>
                    <a:pt x="11454" y="21060"/>
                    <a:pt x="11442" y="21335"/>
                    <a:pt x="11436" y="21600"/>
                  </a:cubicBezTo>
                  <a:cubicBezTo>
                    <a:pt x="13398" y="21244"/>
                    <a:pt x="15284" y="20239"/>
                    <a:pt x="16796" y="18566"/>
                  </a:cubicBezTo>
                  <a:cubicBezTo>
                    <a:pt x="20638" y="14319"/>
                    <a:pt x="20638" y="7433"/>
                    <a:pt x="16796" y="3185"/>
                  </a:cubicBezTo>
                  <a:cubicBezTo>
                    <a:pt x="14875" y="1061"/>
                    <a:pt x="12356" y="0"/>
                    <a:pt x="9838" y="0"/>
                  </a:cubicBezTo>
                  <a:close/>
                </a:path>
              </a:pathLst>
            </a:custGeom>
            <a:solidFill>
              <a:srgbClr val="FFFF6A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grpSp>
          <p:nvGrpSpPr>
            <p:cNvPr id="12" name="iṡḷîḓê"/>
            <p:cNvGrpSpPr/>
            <p:nvPr/>
          </p:nvGrpSpPr>
          <p:grpSpPr>
            <a:xfrm>
              <a:off x="1925772" y="4305455"/>
              <a:ext cx="1582996" cy="664880"/>
              <a:chOff x="1732858" y="5001250"/>
              <a:chExt cx="2213143" cy="857260"/>
            </a:xfrm>
          </p:grpSpPr>
          <p:sp>
            <p:nvSpPr>
              <p:cNvPr id="25" name="iŝḷïḓe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rgbClr val="FFFF6A"/>
                    </a:solidFill>
                    <a:latin typeface="+mn-ea"/>
                  </a:rPr>
                  <a:t>目标一</a:t>
                </a:r>
              </a:p>
            </p:txBody>
          </p:sp>
          <p:sp>
            <p:nvSpPr>
              <p:cNvPr id="26" name="íṣlïḋê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  <a:t>此部分内容作为文字排版占位显示 </a:t>
                </a:r>
                <a:b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</a:br>
                <a: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  <a:t>（建议使用主题字体）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615137" y="3204746"/>
            <a:ext cx="1582996" cy="2144865"/>
            <a:chOff x="3615137" y="2825470"/>
            <a:chExt cx="1582996" cy="2144865"/>
          </a:xfrm>
        </p:grpSpPr>
        <p:sp>
          <p:nvSpPr>
            <p:cNvPr id="28" name="î$ḻídè"/>
            <p:cNvSpPr>
              <a:spLocks/>
            </p:cNvSpPr>
            <p:nvPr/>
          </p:nvSpPr>
          <p:spPr bwMode="auto">
            <a:xfrm>
              <a:off x="3807135" y="2825470"/>
              <a:ext cx="1128561" cy="1120866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40" y="0"/>
                  </a:moveTo>
                  <a:cubicBezTo>
                    <a:pt x="7322" y="0"/>
                    <a:pt x="4802" y="1061"/>
                    <a:pt x="2881" y="3185"/>
                  </a:cubicBezTo>
                  <a:cubicBezTo>
                    <a:pt x="-961" y="7432"/>
                    <a:pt x="-961" y="14317"/>
                    <a:pt x="2881" y="18564"/>
                  </a:cubicBezTo>
                  <a:cubicBezTo>
                    <a:pt x="4403" y="20245"/>
                    <a:pt x="6299" y="21250"/>
                    <a:pt x="8273" y="21599"/>
                  </a:cubicBezTo>
                  <a:cubicBezTo>
                    <a:pt x="8280" y="21196"/>
                    <a:pt x="8288" y="20786"/>
                    <a:pt x="8291" y="20399"/>
                  </a:cubicBezTo>
                  <a:cubicBezTo>
                    <a:pt x="8298" y="19449"/>
                    <a:pt x="7895" y="18952"/>
                    <a:pt x="7454" y="18205"/>
                  </a:cubicBezTo>
                  <a:cubicBezTo>
                    <a:pt x="7100" y="17604"/>
                    <a:pt x="7030" y="16970"/>
                    <a:pt x="6909" y="16284"/>
                  </a:cubicBezTo>
                  <a:cubicBezTo>
                    <a:pt x="6776" y="15533"/>
                    <a:pt x="6599" y="14888"/>
                    <a:pt x="6753" y="14112"/>
                  </a:cubicBezTo>
                  <a:cubicBezTo>
                    <a:pt x="6887" y="13434"/>
                    <a:pt x="7281" y="13322"/>
                    <a:pt x="7787" y="13110"/>
                  </a:cubicBezTo>
                  <a:cubicBezTo>
                    <a:pt x="7554" y="12673"/>
                    <a:pt x="7406" y="12140"/>
                    <a:pt x="7790" y="11734"/>
                  </a:cubicBezTo>
                  <a:cubicBezTo>
                    <a:pt x="8060" y="11449"/>
                    <a:pt x="8680" y="11481"/>
                    <a:pt x="8951" y="11734"/>
                  </a:cubicBezTo>
                  <a:cubicBezTo>
                    <a:pt x="8952" y="10799"/>
                    <a:pt x="8650" y="9866"/>
                    <a:pt x="8398" y="8977"/>
                  </a:cubicBezTo>
                  <a:cubicBezTo>
                    <a:pt x="8241" y="8425"/>
                    <a:pt x="8213" y="7832"/>
                    <a:pt x="8068" y="7277"/>
                  </a:cubicBezTo>
                  <a:cubicBezTo>
                    <a:pt x="7963" y="6878"/>
                    <a:pt x="7786" y="6442"/>
                    <a:pt x="7764" y="6025"/>
                  </a:cubicBezTo>
                  <a:cubicBezTo>
                    <a:pt x="7707" y="4971"/>
                    <a:pt x="8821" y="5095"/>
                    <a:pt x="9034" y="6016"/>
                  </a:cubicBezTo>
                  <a:cubicBezTo>
                    <a:pt x="9248" y="6940"/>
                    <a:pt x="9675" y="8095"/>
                    <a:pt x="9790" y="9038"/>
                  </a:cubicBezTo>
                  <a:cubicBezTo>
                    <a:pt x="9832" y="9377"/>
                    <a:pt x="10225" y="11269"/>
                    <a:pt x="10518" y="11269"/>
                  </a:cubicBezTo>
                  <a:cubicBezTo>
                    <a:pt x="11000" y="11269"/>
                    <a:pt x="11177" y="9653"/>
                    <a:pt x="11285" y="9325"/>
                  </a:cubicBezTo>
                  <a:cubicBezTo>
                    <a:pt x="11460" y="8791"/>
                    <a:pt x="11555" y="8186"/>
                    <a:pt x="11596" y="7616"/>
                  </a:cubicBezTo>
                  <a:cubicBezTo>
                    <a:pt x="11626" y="7204"/>
                    <a:pt x="11663" y="6834"/>
                    <a:pt x="11804" y="6450"/>
                  </a:cubicBezTo>
                  <a:cubicBezTo>
                    <a:pt x="12132" y="5554"/>
                    <a:pt x="12881" y="5794"/>
                    <a:pt x="12976" y="6728"/>
                  </a:cubicBezTo>
                  <a:cubicBezTo>
                    <a:pt x="13032" y="7273"/>
                    <a:pt x="12812" y="7796"/>
                    <a:pt x="12776" y="8337"/>
                  </a:cubicBezTo>
                  <a:cubicBezTo>
                    <a:pt x="12740" y="8882"/>
                    <a:pt x="12629" y="9500"/>
                    <a:pt x="12459" y="10026"/>
                  </a:cubicBezTo>
                  <a:cubicBezTo>
                    <a:pt x="12320" y="10457"/>
                    <a:pt x="12422" y="10912"/>
                    <a:pt x="12334" y="11364"/>
                  </a:cubicBezTo>
                  <a:cubicBezTo>
                    <a:pt x="12243" y="11837"/>
                    <a:pt x="12155" y="12146"/>
                    <a:pt x="12267" y="12628"/>
                  </a:cubicBezTo>
                  <a:cubicBezTo>
                    <a:pt x="12513" y="13688"/>
                    <a:pt x="12427" y="14900"/>
                    <a:pt x="12454" y="15850"/>
                  </a:cubicBezTo>
                  <a:cubicBezTo>
                    <a:pt x="12478" y="16701"/>
                    <a:pt x="12402" y="17232"/>
                    <a:pt x="12215" y="18058"/>
                  </a:cubicBezTo>
                  <a:cubicBezTo>
                    <a:pt x="11974" y="19124"/>
                    <a:pt x="12145" y="20145"/>
                    <a:pt x="12111" y="21258"/>
                  </a:cubicBezTo>
                  <a:cubicBezTo>
                    <a:pt x="12109" y="21322"/>
                    <a:pt x="12110" y="21381"/>
                    <a:pt x="12108" y="21444"/>
                  </a:cubicBezTo>
                  <a:cubicBezTo>
                    <a:pt x="13826" y="20996"/>
                    <a:pt x="15456" y="20044"/>
                    <a:pt x="16796" y="18564"/>
                  </a:cubicBezTo>
                  <a:cubicBezTo>
                    <a:pt x="20638" y="14317"/>
                    <a:pt x="20639" y="7432"/>
                    <a:pt x="16796" y="3185"/>
                  </a:cubicBezTo>
                  <a:cubicBezTo>
                    <a:pt x="14875" y="1061"/>
                    <a:pt x="12358" y="0"/>
                    <a:pt x="9840" y="0"/>
                  </a:cubicBezTo>
                  <a:close/>
                </a:path>
              </a:pathLst>
            </a:custGeom>
            <a:solidFill>
              <a:srgbClr val="FFFF6A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grpSp>
          <p:nvGrpSpPr>
            <p:cNvPr id="13" name="îṥḻîḍè"/>
            <p:cNvGrpSpPr/>
            <p:nvPr/>
          </p:nvGrpSpPr>
          <p:grpSpPr>
            <a:xfrm>
              <a:off x="3615137" y="4305455"/>
              <a:ext cx="1582996" cy="664880"/>
              <a:chOff x="1732858" y="5001250"/>
              <a:chExt cx="2213143" cy="857260"/>
            </a:xfrm>
          </p:grpSpPr>
          <p:sp>
            <p:nvSpPr>
              <p:cNvPr id="23" name="iṩliďê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rgbClr val="FFFF6A"/>
                    </a:solidFill>
                    <a:latin typeface="+mn-ea"/>
                  </a:rPr>
                  <a:t>目标二</a:t>
                </a:r>
              </a:p>
            </p:txBody>
          </p:sp>
          <p:sp>
            <p:nvSpPr>
              <p:cNvPr id="24" name="iṥļîďê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  <a:t>此部分内容作为文字排版占位显示 </a:t>
                </a:r>
                <a:b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</a:br>
                <a: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  <a:t>（建议使用主题字体）</a:t>
                </a: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304502" y="3204746"/>
            <a:ext cx="1582996" cy="2144865"/>
            <a:chOff x="5304502" y="2825470"/>
            <a:chExt cx="1582996" cy="2144865"/>
          </a:xfrm>
        </p:grpSpPr>
        <p:sp>
          <p:nvSpPr>
            <p:cNvPr id="29" name="íṩḻiḑe"/>
            <p:cNvSpPr>
              <a:spLocks/>
            </p:cNvSpPr>
            <p:nvPr/>
          </p:nvSpPr>
          <p:spPr bwMode="auto">
            <a:xfrm>
              <a:off x="5532037" y="2825470"/>
              <a:ext cx="1128561" cy="1118942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40" y="0"/>
                  </a:moveTo>
                  <a:cubicBezTo>
                    <a:pt x="7322" y="0"/>
                    <a:pt x="4802" y="1063"/>
                    <a:pt x="2881" y="3190"/>
                  </a:cubicBezTo>
                  <a:cubicBezTo>
                    <a:pt x="-961" y="7445"/>
                    <a:pt x="-961" y="14344"/>
                    <a:pt x="2881" y="18598"/>
                  </a:cubicBezTo>
                  <a:cubicBezTo>
                    <a:pt x="4337" y="20210"/>
                    <a:pt x="6134" y="21209"/>
                    <a:pt x="8016" y="21600"/>
                  </a:cubicBezTo>
                  <a:cubicBezTo>
                    <a:pt x="8154" y="20857"/>
                    <a:pt x="8137" y="20064"/>
                    <a:pt x="8049" y="19309"/>
                  </a:cubicBezTo>
                  <a:cubicBezTo>
                    <a:pt x="7981" y="18720"/>
                    <a:pt x="7552" y="18189"/>
                    <a:pt x="7389" y="17614"/>
                  </a:cubicBezTo>
                  <a:cubicBezTo>
                    <a:pt x="7066" y="16467"/>
                    <a:pt x="6898" y="15510"/>
                    <a:pt x="6898" y="14297"/>
                  </a:cubicBezTo>
                  <a:cubicBezTo>
                    <a:pt x="6898" y="13719"/>
                    <a:pt x="6390" y="12905"/>
                    <a:pt x="7171" y="12234"/>
                  </a:cubicBezTo>
                  <a:cubicBezTo>
                    <a:pt x="7405" y="12033"/>
                    <a:pt x="7717" y="12156"/>
                    <a:pt x="7748" y="11802"/>
                  </a:cubicBezTo>
                  <a:cubicBezTo>
                    <a:pt x="7766" y="11598"/>
                    <a:pt x="7754" y="11382"/>
                    <a:pt x="7709" y="11184"/>
                  </a:cubicBezTo>
                  <a:cubicBezTo>
                    <a:pt x="7551" y="10484"/>
                    <a:pt x="7369" y="9823"/>
                    <a:pt x="7288" y="9106"/>
                  </a:cubicBezTo>
                  <a:cubicBezTo>
                    <a:pt x="7219" y="8496"/>
                    <a:pt x="7152" y="7823"/>
                    <a:pt x="7018" y="7227"/>
                  </a:cubicBezTo>
                  <a:cubicBezTo>
                    <a:pt x="6929" y="6833"/>
                    <a:pt x="6938" y="5868"/>
                    <a:pt x="7574" y="6099"/>
                  </a:cubicBezTo>
                  <a:cubicBezTo>
                    <a:pt x="8112" y="6295"/>
                    <a:pt x="8202" y="7091"/>
                    <a:pt x="8237" y="7613"/>
                  </a:cubicBezTo>
                  <a:cubicBezTo>
                    <a:pt x="8321" y="8873"/>
                    <a:pt x="8637" y="10157"/>
                    <a:pt x="9011" y="11356"/>
                  </a:cubicBezTo>
                  <a:cubicBezTo>
                    <a:pt x="9365" y="11088"/>
                    <a:pt x="9136" y="10567"/>
                    <a:pt x="9154" y="10200"/>
                  </a:cubicBezTo>
                  <a:cubicBezTo>
                    <a:pt x="9177" y="9704"/>
                    <a:pt x="9200" y="9216"/>
                    <a:pt x="9232" y="8724"/>
                  </a:cubicBezTo>
                  <a:cubicBezTo>
                    <a:pt x="9272" y="8096"/>
                    <a:pt x="9103" y="7497"/>
                    <a:pt x="9193" y="6859"/>
                  </a:cubicBezTo>
                  <a:cubicBezTo>
                    <a:pt x="9254" y="6428"/>
                    <a:pt x="9119" y="5797"/>
                    <a:pt x="9432" y="5449"/>
                  </a:cubicBezTo>
                  <a:cubicBezTo>
                    <a:pt x="9728" y="5121"/>
                    <a:pt x="10265" y="5332"/>
                    <a:pt x="10372" y="5757"/>
                  </a:cubicBezTo>
                  <a:cubicBezTo>
                    <a:pt x="10522" y="6349"/>
                    <a:pt x="10388" y="7074"/>
                    <a:pt x="10370" y="7676"/>
                  </a:cubicBezTo>
                  <a:cubicBezTo>
                    <a:pt x="10349" y="8368"/>
                    <a:pt x="10560" y="9005"/>
                    <a:pt x="10560" y="9696"/>
                  </a:cubicBezTo>
                  <a:cubicBezTo>
                    <a:pt x="10560" y="10149"/>
                    <a:pt x="10351" y="10721"/>
                    <a:pt x="10609" y="11135"/>
                  </a:cubicBezTo>
                  <a:cubicBezTo>
                    <a:pt x="11006" y="10952"/>
                    <a:pt x="10975" y="10063"/>
                    <a:pt x="11079" y="9653"/>
                  </a:cubicBezTo>
                  <a:cubicBezTo>
                    <a:pt x="11169" y="9299"/>
                    <a:pt x="11287" y="9000"/>
                    <a:pt x="11337" y="8629"/>
                  </a:cubicBezTo>
                  <a:cubicBezTo>
                    <a:pt x="11370" y="8376"/>
                    <a:pt x="11464" y="8074"/>
                    <a:pt x="11464" y="7791"/>
                  </a:cubicBezTo>
                  <a:cubicBezTo>
                    <a:pt x="11464" y="7264"/>
                    <a:pt x="11488" y="6489"/>
                    <a:pt x="11843" y="6071"/>
                  </a:cubicBezTo>
                  <a:cubicBezTo>
                    <a:pt x="12136" y="5726"/>
                    <a:pt x="12824" y="5844"/>
                    <a:pt x="12916" y="6347"/>
                  </a:cubicBezTo>
                  <a:cubicBezTo>
                    <a:pt x="13046" y="7049"/>
                    <a:pt x="12637" y="7834"/>
                    <a:pt x="12597" y="8539"/>
                  </a:cubicBezTo>
                  <a:cubicBezTo>
                    <a:pt x="12556" y="9246"/>
                    <a:pt x="12525" y="9868"/>
                    <a:pt x="12308" y="10551"/>
                  </a:cubicBezTo>
                  <a:cubicBezTo>
                    <a:pt x="11919" y="11778"/>
                    <a:pt x="12431" y="13033"/>
                    <a:pt x="12225" y="14280"/>
                  </a:cubicBezTo>
                  <a:cubicBezTo>
                    <a:pt x="12091" y="15095"/>
                    <a:pt x="12382" y="15825"/>
                    <a:pt x="12256" y="16699"/>
                  </a:cubicBezTo>
                  <a:cubicBezTo>
                    <a:pt x="12204" y="17063"/>
                    <a:pt x="12041" y="17402"/>
                    <a:pt x="11916" y="17744"/>
                  </a:cubicBezTo>
                  <a:cubicBezTo>
                    <a:pt x="11833" y="17969"/>
                    <a:pt x="11607" y="18118"/>
                    <a:pt x="11607" y="18363"/>
                  </a:cubicBezTo>
                  <a:cubicBezTo>
                    <a:pt x="11607" y="19161"/>
                    <a:pt x="11789" y="19938"/>
                    <a:pt x="11781" y="20728"/>
                  </a:cubicBezTo>
                  <a:cubicBezTo>
                    <a:pt x="11778" y="21016"/>
                    <a:pt x="11753" y="21300"/>
                    <a:pt x="11734" y="21585"/>
                  </a:cubicBezTo>
                  <a:cubicBezTo>
                    <a:pt x="13589" y="21184"/>
                    <a:pt x="15359" y="20189"/>
                    <a:pt x="16796" y="18598"/>
                  </a:cubicBezTo>
                  <a:cubicBezTo>
                    <a:pt x="20638" y="14344"/>
                    <a:pt x="20638" y="7445"/>
                    <a:pt x="16796" y="3190"/>
                  </a:cubicBezTo>
                  <a:cubicBezTo>
                    <a:pt x="14875" y="1063"/>
                    <a:pt x="12358" y="0"/>
                    <a:pt x="9840" y="0"/>
                  </a:cubicBezTo>
                  <a:close/>
                </a:path>
              </a:pathLst>
            </a:custGeom>
            <a:solidFill>
              <a:srgbClr val="FFFF6A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grpSp>
          <p:nvGrpSpPr>
            <p:cNvPr id="14" name="îślîḑe"/>
            <p:cNvGrpSpPr/>
            <p:nvPr/>
          </p:nvGrpSpPr>
          <p:grpSpPr>
            <a:xfrm>
              <a:off x="5304502" y="4305455"/>
              <a:ext cx="1582996" cy="664880"/>
              <a:chOff x="1732858" y="5001250"/>
              <a:chExt cx="2213143" cy="857260"/>
            </a:xfrm>
          </p:grpSpPr>
          <p:sp>
            <p:nvSpPr>
              <p:cNvPr id="21" name="îsľîḍê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rgbClr val="FFFF6A"/>
                    </a:solidFill>
                    <a:latin typeface="+mn-ea"/>
                  </a:rPr>
                  <a:t>目标三</a:t>
                </a:r>
              </a:p>
            </p:txBody>
          </p:sp>
          <p:sp>
            <p:nvSpPr>
              <p:cNvPr id="22" name="îṡļïḍè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  <a:t>此部分内容作为文字排版占位显示 </a:t>
                </a:r>
                <a:b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</a:br>
                <a: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  <a:t>（建议使用主题字体）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993867" y="3204746"/>
            <a:ext cx="1582996" cy="2144865"/>
            <a:chOff x="6993867" y="2825470"/>
            <a:chExt cx="1582996" cy="2144865"/>
          </a:xfrm>
        </p:grpSpPr>
        <p:sp>
          <p:nvSpPr>
            <p:cNvPr id="30" name="ïṩḻíḋé"/>
            <p:cNvSpPr>
              <a:spLocks/>
            </p:cNvSpPr>
            <p:nvPr/>
          </p:nvSpPr>
          <p:spPr bwMode="auto">
            <a:xfrm>
              <a:off x="7256299" y="2825470"/>
              <a:ext cx="1128561" cy="1120225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40" y="0"/>
                  </a:moveTo>
                  <a:cubicBezTo>
                    <a:pt x="7322" y="0"/>
                    <a:pt x="4802" y="1061"/>
                    <a:pt x="2881" y="3186"/>
                  </a:cubicBezTo>
                  <a:cubicBezTo>
                    <a:pt x="-961" y="7434"/>
                    <a:pt x="-961" y="14323"/>
                    <a:pt x="2881" y="18571"/>
                  </a:cubicBezTo>
                  <a:cubicBezTo>
                    <a:pt x="4240" y="20074"/>
                    <a:pt x="5899" y="21033"/>
                    <a:pt x="7644" y="21473"/>
                  </a:cubicBezTo>
                  <a:cubicBezTo>
                    <a:pt x="7648" y="21252"/>
                    <a:pt x="7643" y="21031"/>
                    <a:pt x="7605" y="20818"/>
                  </a:cubicBezTo>
                  <a:cubicBezTo>
                    <a:pt x="7431" y="19848"/>
                    <a:pt x="7313" y="18994"/>
                    <a:pt x="7026" y="18045"/>
                  </a:cubicBezTo>
                  <a:cubicBezTo>
                    <a:pt x="6736" y="17091"/>
                    <a:pt x="6626" y="16134"/>
                    <a:pt x="6475" y="15147"/>
                  </a:cubicBezTo>
                  <a:cubicBezTo>
                    <a:pt x="6317" y="14118"/>
                    <a:pt x="6608" y="13106"/>
                    <a:pt x="6306" y="12092"/>
                  </a:cubicBezTo>
                  <a:cubicBezTo>
                    <a:pt x="6068" y="11295"/>
                    <a:pt x="5814" y="10409"/>
                    <a:pt x="5698" y="9570"/>
                  </a:cubicBezTo>
                  <a:cubicBezTo>
                    <a:pt x="5650" y="9227"/>
                    <a:pt x="5530" y="8463"/>
                    <a:pt x="5937" y="8323"/>
                  </a:cubicBezTo>
                  <a:cubicBezTo>
                    <a:pt x="6319" y="8202"/>
                    <a:pt x="6444" y="8426"/>
                    <a:pt x="6597" y="8694"/>
                  </a:cubicBezTo>
                  <a:cubicBezTo>
                    <a:pt x="6826" y="9095"/>
                    <a:pt x="6874" y="9335"/>
                    <a:pt x="6896" y="9794"/>
                  </a:cubicBezTo>
                  <a:cubicBezTo>
                    <a:pt x="6922" y="10356"/>
                    <a:pt x="7199" y="10966"/>
                    <a:pt x="7353" y="11498"/>
                  </a:cubicBezTo>
                  <a:cubicBezTo>
                    <a:pt x="7384" y="11604"/>
                    <a:pt x="7694" y="12372"/>
                    <a:pt x="7829" y="11989"/>
                  </a:cubicBezTo>
                  <a:cubicBezTo>
                    <a:pt x="7961" y="11613"/>
                    <a:pt x="7889" y="11440"/>
                    <a:pt x="7826" y="11032"/>
                  </a:cubicBezTo>
                  <a:cubicBezTo>
                    <a:pt x="7748" y="10528"/>
                    <a:pt x="7879" y="9965"/>
                    <a:pt x="7771" y="9461"/>
                  </a:cubicBezTo>
                  <a:cubicBezTo>
                    <a:pt x="7657" y="8925"/>
                    <a:pt x="7685" y="8198"/>
                    <a:pt x="7717" y="7645"/>
                  </a:cubicBezTo>
                  <a:cubicBezTo>
                    <a:pt x="7743" y="7191"/>
                    <a:pt x="7556" y="5321"/>
                    <a:pt x="8665" y="5823"/>
                  </a:cubicBezTo>
                  <a:cubicBezTo>
                    <a:pt x="8943" y="5949"/>
                    <a:pt x="8934" y="8058"/>
                    <a:pt x="8925" y="8734"/>
                  </a:cubicBezTo>
                  <a:cubicBezTo>
                    <a:pt x="8915" y="9462"/>
                    <a:pt x="8950" y="11499"/>
                    <a:pt x="9333" y="11495"/>
                  </a:cubicBezTo>
                  <a:cubicBezTo>
                    <a:pt x="9470" y="11428"/>
                    <a:pt x="9451" y="10067"/>
                    <a:pt x="9505" y="9814"/>
                  </a:cubicBezTo>
                  <a:cubicBezTo>
                    <a:pt x="9643" y="9155"/>
                    <a:pt x="9656" y="8384"/>
                    <a:pt x="9723" y="7705"/>
                  </a:cubicBezTo>
                  <a:cubicBezTo>
                    <a:pt x="9784" y="7081"/>
                    <a:pt x="9730" y="5332"/>
                    <a:pt x="10476" y="5280"/>
                  </a:cubicBezTo>
                  <a:cubicBezTo>
                    <a:pt x="11885" y="5280"/>
                    <a:pt x="10909" y="7410"/>
                    <a:pt x="10983" y="8191"/>
                  </a:cubicBezTo>
                  <a:cubicBezTo>
                    <a:pt x="11053" y="8931"/>
                    <a:pt x="10797" y="9574"/>
                    <a:pt x="10786" y="10311"/>
                  </a:cubicBezTo>
                  <a:cubicBezTo>
                    <a:pt x="10781" y="10633"/>
                    <a:pt x="10668" y="11163"/>
                    <a:pt x="10773" y="11406"/>
                  </a:cubicBezTo>
                  <a:cubicBezTo>
                    <a:pt x="11150" y="12020"/>
                    <a:pt x="11510" y="10640"/>
                    <a:pt x="11591" y="10417"/>
                  </a:cubicBezTo>
                  <a:cubicBezTo>
                    <a:pt x="11820" y="9795"/>
                    <a:pt x="12032" y="9181"/>
                    <a:pt x="12308" y="8581"/>
                  </a:cubicBezTo>
                  <a:cubicBezTo>
                    <a:pt x="12584" y="7983"/>
                    <a:pt x="12566" y="7077"/>
                    <a:pt x="13077" y="6633"/>
                  </a:cubicBezTo>
                  <a:cubicBezTo>
                    <a:pt x="13359" y="6509"/>
                    <a:pt x="13569" y="6509"/>
                    <a:pt x="13860" y="6771"/>
                  </a:cubicBezTo>
                  <a:cubicBezTo>
                    <a:pt x="14268" y="7257"/>
                    <a:pt x="13853" y="8101"/>
                    <a:pt x="13706" y="8619"/>
                  </a:cubicBezTo>
                  <a:cubicBezTo>
                    <a:pt x="13529" y="9246"/>
                    <a:pt x="13374" y="9862"/>
                    <a:pt x="13181" y="10483"/>
                  </a:cubicBezTo>
                  <a:cubicBezTo>
                    <a:pt x="12911" y="11356"/>
                    <a:pt x="12661" y="12302"/>
                    <a:pt x="12316" y="13135"/>
                  </a:cubicBezTo>
                  <a:cubicBezTo>
                    <a:pt x="12284" y="13214"/>
                    <a:pt x="12205" y="14203"/>
                    <a:pt x="12197" y="14463"/>
                  </a:cubicBezTo>
                  <a:cubicBezTo>
                    <a:pt x="12183" y="14897"/>
                    <a:pt x="12230" y="15346"/>
                    <a:pt x="12116" y="15770"/>
                  </a:cubicBezTo>
                  <a:cubicBezTo>
                    <a:pt x="12055" y="15997"/>
                    <a:pt x="12220" y="16247"/>
                    <a:pt x="12230" y="16505"/>
                  </a:cubicBezTo>
                  <a:cubicBezTo>
                    <a:pt x="12258" y="17188"/>
                    <a:pt x="11798" y="17805"/>
                    <a:pt x="11487" y="18359"/>
                  </a:cubicBezTo>
                  <a:cubicBezTo>
                    <a:pt x="11343" y="19093"/>
                    <a:pt x="11444" y="20004"/>
                    <a:pt x="11448" y="20755"/>
                  </a:cubicBezTo>
                  <a:cubicBezTo>
                    <a:pt x="11450" y="21036"/>
                    <a:pt x="11459" y="21317"/>
                    <a:pt x="11466" y="21599"/>
                  </a:cubicBezTo>
                  <a:cubicBezTo>
                    <a:pt x="13418" y="21239"/>
                    <a:pt x="15290" y="20236"/>
                    <a:pt x="16796" y="18571"/>
                  </a:cubicBezTo>
                  <a:cubicBezTo>
                    <a:pt x="20638" y="14323"/>
                    <a:pt x="20638" y="7434"/>
                    <a:pt x="16796" y="3186"/>
                  </a:cubicBezTo>
                  <a:cubicBezTo>
                    <a:pt x="14875" y="1061"/>
                    <a:pt x="12358" y="0"/>
                    <a:pt x="9840" y="0"/>
                  </a:cubicBezTo>
                  <a:close/>
                </a:path>
              </a:pathLst>
            </a:custGeom>
            <a:solidFill>
              <a:srgbClr val="FFFF6A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grpSp>
          <p:nvGrpSpPr>
            <p:cNvPr id="15" name="îṣliďe"/>
            <p:cNvGrpSpPr/>
            <p:nvPr/>
          </p:nvGrpSpPr>
          <p:grpSpPr>
            <a:xfrm>
              <a:off x="6993867" y="4305455"/>
              <a:ext cx="1582996" cy="664880"/>
              <a:chOff x="1732858" y="5001250"/>
              <a:chExt cx="2213143" cy="857260"/>
            </a:xfrm>
          </p:grpSpPr>
          <p:sp>
            <p:nvSpPr>
              <p:cNvPr id="19" name="îṥḷîḓê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rgbClr val="FFFF6A"/>
                    </a:solidFill>
                    <a:latin typeface="+mn-ea"/>
                  </a:rPr>
                  <a:t>目标四设</a:t>
                </a:r>
              </a:p>
            </p:txBody>
          </p:sp>
          <p:sp>
            <p:nvSpPr>
              <p:cNvPr id="20" name="ïS1iḋê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  <a:t>此部分内容作为文字排版占位显示 </a:t>
                </a:r>
                <a:b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</a:br>
                <a: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  <a:t>（建议使用主题字体）</a:t>
                </a: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683232" y="3204746"/>
            <a:ext cx="1582996" cy="2144865"/>
            <a:chOff x="8683232" y="2825470"/>
            <a:chExt cx="1582996" cy="2144865"/>
          </a:xfrm>
        </p:grpSpPr>
        <p:sp>
          <p:nvSpPr>
            <p:cNvPr id="31" name="i$liḑê"/>
            <p:cNvSpPr>
              <a:spLocks/>
            </p:cNvSpPr>
            <p:nvPr/>
          </p:nvSpPr>
          <p:spPr bwMode="auto">
            <a:xfrm>
              <a:off x="8980561" y="2825470"/>
              <a:ext cx="1128561" cy="1123431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9" y="0"/>
                  </a:moveTo>
                  <a:cubicBezTo>
                    <a:pt x="7321" y="0"/>
                    <a:pt x="4802" y="1058"/>
                    <a:pt x="2881" y="3176"/>
                  </a:cubicBezTo>
                  <a:cubicBezTo>
                    <a:pt x="-961" y="7412"/>
                    <a:pt x="-961" y="14279"/>
                    <a:pt x="2881" y="18515"/>
                  </a:cubicBezTo>
                  <a:cubicBezTo>
                    <a:pt x="4148" y="19912"/>
                    <a:pt x="5679" y="20838"/>
                    <a:pt x="7295" y="21313"/>
                  </a:cubicBezTo>
                  <a:cubicBezTo>
                    <a:pt x="7306" y="21185"/>
                    <a:pt x="7325" y="21050"/>
                    <a:pt x="7334" y="20924"/>
                  </a:cubicBezTo>
                  <a:cubicBezTo>
                    <a:pt x="7433" y="19560"/>
                    <a:pt x="6825" y="18431"/>
                    <a:pt x="6445" y="17197"/>
                  </a:cubicBezTo>
                  <a:cubicBezTo>
                    <a:pt x="5874" y="15777"/>
                    <a:pt x="5675" y="14138"/>
                    <a:pt x="5687" y="12597"/>
                  </a:cubicBezTo>
                  <a:cubicBezTo>
                    <a:pt x="5692" y="11883"/>
                    <a:pt x="5275" y="11146"/>
                    <a:pt x="5102" y="10474"/>
                  </a:cubicBezTo>
                  <a:cubicBezTo>
                    <a:pt x="4891" y="10084"/>
                    <a:pt x="4845" y="9244"/>
                    <a:pt x="4785" y="8802"/>
                  </a:cubicBezTo>
                  <a:cubicBezTo>
                    <a:pt x="4670" y="7958"/>
                    <a:pt x="5327" y="7746"/>
                    <a:pt x="5684" y="8426"/>
                  </a:cubicBezTo>
                  <a:cubicBezTo>
                    <a:pt x="6037" y="9100"/>
                    <a:pt x="6096" y="9902"/>
                    <a:pt x="6409" y="10595"/>
                  </a:cubicBezTo>
                  <a:cubicBezTo>
                    <a:pt x="6559" y="10926"/>
                    <a:pt x="6656" y="11804"/>
                    <a:pt x="7058" y="11709"/>
                  </a:cubicBezTo>
                  <a:cubicBezTo>
                    <a:pt x="7366" y="11676"/>
                    <a:pt x="7023" y="10959"/>
                    <a:pt x="7014" y="10764"/>
                  </a:cubicBezTo>
                  <a:cubicBezTo>
                    <a:pt x="6994" y="10326"/>
                    <a:pt x="6870" y="9942"/>
                    <a:pt x="6890" y="9489"/>
                  </a:cubicBezTo>
                  <a:cubicBezTo>
                    <a:pt x="6902" y="9215"/>
                    <a:pt x="6900" y="8945"/>
                    <a:pt x="6864" y="8673"/>
                  </a:cubicBezTo>
                  <a:cubicBezTo>
                    <a:pt x="6676" y="8156"/>
                    <a:pt x="6772" y="7446"/>
                    <a:pt x="6700" y="6897"/>
                  </a:cubicBezTo>
                  <a:cubicBezTo>
                    <a:pt x="6653" y="6538"/>
                    <a:pt x="6630" y="6138"/>
                    <a:pt x="6757" y="5794"/>
                  </a:cubicBezTo>
                  <a:cubicBezTo>
                    <a:pt x="6870" y="5490"/>
                    <a:pt x="7223" y="5183"/>
                    <a:pt x="7539" y="5321"/>
                  </a:cubicBezTo>
                  <a:cubicBezTo>
                    <a:pt x="8013" y="5529"/>
                    <a:pt x="7872" y="6038"/>
                    <a:pt x="7885" y="6470"/>
                  </a:cubicBezTo>
                  <a:cubicBezTo>
                    <a:pt x="7898" y="6905"/>
                    <a:pt x="7949" y="7242"/>
                    <a:pt x="8022" y="7662"/>
                  </a:cubicBezTo>
                  <a:cubicBezTo>
                    <a:pt x="8083" y="8010"/>
                    <a:pt x="8257" y="8637"/>
                    <a:pt x="8194" y="8988"/>
                  </a:cubicBezTo>
                  <a:cubicBezTo>
                    <a:pt x="8243" y="9288"/>
                    <a:pt x="8365" y="11410"/>
                    <a:pt x="8773" y="10830"/>
                  </a:cubicBezTo>
                  <a:cubicBezTo>
                    <a:pt x="8897" y="10144"/>
                    <a:pt x="8726" y="8719"/>
                    <a:pt x="8695" y="7590"/>
                  </a:cubicBezTo>
                  <a:cubicBezTo>
                    <a:pt x="8671" y="6723"/>
                    <a:pt x="8388" y="5506"/>
                    <a:pt x="8914" y="4771"/>
                  </a:cubicBezTo>
                  <a:cubicBezTo>
                    <a:pt x="9231" y="4327"/>
                    <a:pt x="9761" y="4710"/>
                    <a:pt x="9880" y="5127"/>
                  </a:cubicBezTo>
                  <a:cubicBezTo>
                    <a:pt x="9987" y="5503"/>
                    <a:pt x="9933" y="5938"/>
                    <a:pt x="9927" y="6327"/>
                  </a:cubicBezTo>
                  <a:cubicBezTo>
                    <a:pt x="9911" y="7281"/>
                    <a:pt x="10254" y="8239"/>
                    <a:pt x="10117" y="9188"/>
                  </a:cubicBezTo>
                  <a:cubicBezTo>
                    <a:pt x="10072" y="9496"/>
                    <a:pt x="10223" y="11643"/>
                    <a:pt x="10821" y="10735"/>
                  </a:cubicBezTo>
                  <a:cubicBezTo>
                    <a:pt x="11048" y="10390"/>
                    <a:pt x="11044" y="9818"/>
                    <a:pt x="11177" y="9417"/>
                  </a:cubicBezTo>
                  <a:cubicBezTo>
                    <a:pt x="11348" y="8899"/>
                    <a:pt x="11477" y="8376"/>
                    <a:pt x="11686" y="7874"/>
                  </a:cubicBezTo>
                  <a:cubicBezTo>
                    <a:pt x="11930" y="7285"/>
                    <a:pt x="12234" y="5353"/>
                    <a:pt x="13177" y="5757"/>
                  </a:cubicBezTo>
                  <a:cubicBezTo>
                    <a:pt x="13823" y="6033"/>
                    <a:pt x="13102" y="7797"/>
                    <a:pt x="13011" y="8292"/>
                  </a:cubicBezTo>
                  <a:cubicBezTo>
                    <a:pt x="12788" y="9497"/>
                    <a:pt x="12376" y="10680"/>
                    <a:pt x="12182" y="11884"/>
                  </a:cubicBezTo>
                  <a:cubicBezTo>
                    <a:pt x="12110" y="12329"/>
                    <a:pt x="12410" y="12760"/>
                    <a:pt x="12257" y="13210"/>
                  </a:cubicBezTo>
                  <a:cubicBezTo>
                    <a:pt x="12171" y="13463"/>
                    <a:pt x="12396" y="14159"/>
                    <a:pt x="12645" y="14273"/>
                  </a:cubicBezTo>
                  <a:cubicBezTo>
                    <a:pt x="13755" y="14781"/>
                    <a:pt x="14069" y="13871"/>
                    <a:pt x="14957" y="13382"/>
                  </a:cubicBezTo>
                  <a:cubicBezTo>
                    <a:pt x="15330" y="13176"/>
                    <a:pt x="16717" y="12212"/>
                    <a:pt x="16911" y="13173"/>
                  </a:cubicBezTo>
                  <a:cubicBezTo>
                    <a:pt x="17046" y="13840"/>
                    <a:pt x="16325" y="14235"/>
                    <a:pt x="15918" y="14562"/>
                  </a:cubicBezTo>
                  <a:cubicBezTo>
                    <a:pt x="15429" y="14955"/>
                    <a:pt x="15007" y="15315"/>
                    <a:pt x="14658" y="15854"/>
                  </a:cubicBezTo>
                  <a:cubicBezTo>
                    <a:pt x="13893" y="17034"/>
                    <a:pt x="12512" y="18156"/>
                    <a:pt x="11317" y="18987"/>
                  </a:cubicBezTo>
                  <a:cubicBezTo>
                    <a:pt x="10833" y="19324"/>
                    <a:pt x="11018" y="20913"/>
                    <a:pt x="11047" y="21599"/>
                  </a:cubicBezTo>
                  <a:cubicBezTo>
                    <a:pt x="13148" y="21314"/>
                    <a:pt x="15184" y="20293"/>
                    <a:pt x="16796" y="18515"/>
                  </a:cubicBezTo>
                  <a:cubicBezTo>
                    <a:pt x="20639" y="14279"/>
                    <a:pt x="20638" y="7412"/>
                    <a:pt x="16796" y="3176"/>
                  </a:cubicBezTo>
                  <a:cubicBezTo>
                    <a:pt x="14875" y="1058"/>
                    <a:pt x="12356" y="0"/>
                    <a:pt x="9839" y="0"/>
                  </a:cubicBezTo>
                  <a:close/>
                </a:path>
              </a:pathLst>
            </a:custGeom>
            <a:solidFill>
              <a:srgbClr val="FFFF6A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grpSp>
          <p:nvGrpSpPr>
            <p:cNvPr id="16" name="ïṥḻiḓe"/>
            <p:cNvGrpSpPr/>
            <p:nvPr/>
          </p:nvGrpSpPr>
          <p:grpSpPr>
            <a:xfrm>
              <a:off x="8683232" y="4305455"/>
              <a:ext cx="1582996" cy="664880"/>
              <a:chOff x="1732858" y="5001250"/>
              <a:chExt cx="2213143" cy="857260"/>
            </a:xfrm>
          </p:grpSpPr>
          <p:sp>
            <p:nvSpPr>
              <p:cNvPr id="17" name="islíde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rgbClr val="FFFF6A"/>
                    </a:solidFill>
                    <a:latin typeface="+mn-ea"/>
                  </a:rPr>
                  <a:t>目标五</a:t>
                </a:r>
              </a:p>
            </p:txBody>
          </p:sp>
          <p:sp>
            <p:nvSpPr>
              <p:cNvPr id="18" name="íṡḷïḍé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  <a:t>此部分内容作为文字排版占位显示 </a:t>
                </a:r>
                <a:b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</a:br>
                <a:r>
                  <a:rPr lang="zh-CN" altLang="en-US" sz="1000" b="1">
                    <a:solidFill>
                      <a:srgbClr val="FFFF6A"/>
                    </a:solidFill>
                    <a:latin typeface="+mn-ea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7026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31" y="0"/>
            <a:ext cx="962269" cy="22582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42" y="0"/>
            <a:ext cx="560639" cy="13156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74" y="84405"/>
            <a:ext cx="890336" cy="208941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225241" y="1486177"/>
            <a:ext cx="7741518" cy="3885647"/>
            <a:chOff x="2225241" y="1350375"/>
            <a:chExt cx="7741518" cy="3885647"/>
          </a:xfrm>
        </p:grpSpPr>
        <p:sp>
          <p:nvSpPr>
            <p:cNvPr id="9" name="TextBox 32"/>
            <p:cNvSpPr txBox="1"/>
            <p:nvPr/>
          </p:nvSpPr>
          <p:spPr>
            <a:xfrm>
              <a:off x="2225241" y="2843429"/>
              <a:ext cx="7741518" cy="1418339"/>
            </a:xfrm>
            <a:prstGeom prst="rect">
              <a:avLst/>
            </a:prstGeom>
            <a:noFill/>
          </p:spPr>
          <p:txBody>
            <a:bodyPr wrap="square" lIns="87885" tIns="43943" rIns="87885" bIns="43943" rtlCol="0">
              <a:spAutoFit/>
            </a:bodyPr>
            <a:lstStyle/>
            <a:p>
              <a:pPr indent="439420" algn="just" defTabSz="878840">
                <a:lnSpc>
                  <a:spcPct val="120000"/>
                </a:lnSpc>
              </a:pPr>
              <a:r>
                <a:rPr lang="zh-CN" altLang="en-US" b="1" dirty="0">
                  <a:solidFill>
                    <a:srgbClr val="FFFF6A"/>
                  </a:solidFill>
                  <a:latin typeface="+mn-ea"/>
                </a:rPr>
                <a:t>新年伊始万象更新，新年的曙光已经扑面而来</a:t>
              </a:r>
              <a:r>
                <a:rPr lang="en-US" altLang="zh-CN" b="1" dirty="0">
                  <a:solidFill>
                    <a:srgbClr val="FFFF6A"/>
                  </a:solidFill>
                  <a:latin typeface="+mn-ea"/>
                </a:rPr>
                <a:t>!</a:t>
              </a:r>
              <a:r>
                <a:rPr lang="zh-CN" altLang="en-US" b="1" dirty="0">
                  <a:solidFill>
                    <a:srgbClr val="FFFF6A"/>
                  </a:solidFill>
                  <a:latin typeface="+mn-ea"/>
                </a:rPr>
                <a:t>无论明天路上多少荆棘坎坷，让我们伴随悠扬的新年钟声，携起手来少一些埋怨多一些行动，坚定信心振奋精神扎实苦干，发挥我们所有的智慧和能量，奉献我们所有的激情和才华，再谱公司和个人发展的崭新篇章</a:t>
              </a:r>
              <a:r>
                <a:rPr lang="en-US" altLang="zh-CN" b="1" dirty="0">
                  <a:solidFill>
                    <a:srgbClr val="FFFF6A"/>
                  </a:solidFill>
                  <a:latin typeface="+mn-ea"/>
                </a:rPr>
                <a:t>!</a:t>
              </a:r>
              <a:endParaRPr lang="zh-CN" altLang="en-US" b="1" dirty="0">
                <a:solidFill>
                  <a:srgbClr val="FFFF6A"/>
                </a:solidFill>
                <a:latin typeface="+mn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934681" y="1350375"/>
              <a:ext cx="4322638" cy="1353356"/>
              <a:chOff x="3422281" y="1350375"/>
              <a:chExt cx="4322638" cy="1353356"/>
            </a:xfrm>
          </p:grpSpPr>
          <p:sp>
            <p:nvSpPr>
              <p:cNvPr id="12" name="TextBox 33"/>
              <p:cNvSpPr txBox="1"/>
              <p:nvPr/>
            </p:nvSpPr>
            <p:spPr>
              <a:xfrm>
                <a:off x="3422281" y="1350375"/>
                <a:ext cx="1144173" cy="1353356"/>
              </a:xfrm>
              <a:prstGeom prst="ellipse">
                <a:avLst/>
              </a:prstGeom>
              <a:noFill/>
            </p:spPr>
            <p:txBody>
              <a:bodyPr wrap="none" lIns="34600" tIns="34600" rIns="34600" bIns="34600" rtlCol="0" anchor="ctr" anchorCtr="1">
                <a:spAutoFit/>
              </a:bodyPr>
              <a:lstStyle/>
              <a:p>
                <a:pPr algn="ctr" defTabSz="878840"/>
                <a:r>
                  <a:rPr lang="zh-CN" altLang="en-US" sz="5800" b="1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新</a:t>
                </a:r>
              </a:p>
            </p:txBody>
          </p:sp>
          <p:sp>
            <p:nvSpPr>
              <p:cNvPr id="13" name="TextBox 34"/>
              <p:cNvSpPr txBox="1"/>
              <p:nvPr/>
            </p:nvSpPr>
            <p:spPr>
              <a:xfrm>
                <a:off x="5541258" y="1350375"/>
                <a:ext cx="1144173" cy="1353356"/>
              </a:xfrm>
              <a:prstGeom prst="ellipse">
                <a:avLst/>
              </a:prstGeom>
              <a:noFill/>
            </p:spPr>
            <p:txBody>
              <a:bodyPr wrap="none" lIns="34600" tIns="34600" rIns="34600" bIns="34600" rtlCol="0" anchor="ctr" anchorCtr="1">
                <a:spAutoFit/>
              </a:bodyPr>
              <a:lstStyle/>
              <a:p>
                <a:pPr algn="ctr" defTabSz="878840"/>
                <a:r>
                  <a:rPr lang="zh-CN" altLang="en-US" sz="5800" b="1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寄</a:t>
                </a:r>
              </a:p>
            </p:txBody>
          </p:sp>
          <p:sp>
            <p:nvSpPr>
              <p:cNvPr id="14" name="TextBox 35"/>
              <p:cNvSpPr txBox="1"/>
              <p:nvPr/>
            </p:nvSpPr>
            <p:spPr>
              <a:xfrm>
                <a:off x="4481767" y="1350375"/>
                <a:ext cx="1144173" cy="1353356"/>
              </a:xfrm>
              <a:prstGeom prst="ellipse">
                <a:avLst/>
              </a:prstGeom>
              <a:noFill/>
            </p:spPr>
            <p:txBody>
              <a:bodyPr wrap="none" lIns="34600" tIns="34600" rIns="34600" bIns="34600" rtlCol="0" anchor="ctr" anchorCtr="1">
                <a:spAutoFit/>
              </a:bodyPr>
              <a:lstStyle/>
              <a:p>
                <a:pPr algn="ctr" defTabSz="878840"/>
                <a:r>
                  <a:rPr lang="zh-CN" altLang="en-US" sz="5800" b="1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年</a:t>
                </a:r>
              </a:p>
            </p:txBody>
          </p:sp>
          <p:sp>
            <p:nvSpPr>
              <p:cNvPr id="15" name="TextBox 36"/>
              <p:cNvSpPr txBox="1"/>
              <p:nvPr/>
            </p:nvSpPr>
            <p:spPr>
              <a:xfrm>
                <a:off x="6600746" y="1350375"/>
                <a:ext cx="1144173" cy="1353356"/>
              </a:xfrm>
              <a:prstGeom prst="ellipse">
                <a:avLst/>
              </a:prstGeom>
              <a:noFill/>
            </p:spPr>
            <p:txBody>
              <a:bodyPr wrap="none" lIns="34600" tIns="34600" rIns="34600" bIns="34600" rtlCol="0" anchor="ctr" anchorCtr="1">
                <a:spAutoFit/>
              </a:bodyPr>
              <a:lstStyle/>
              <a:p>
                <a:pPr algn="ctr" defTabSz="878840"/>
                <a:r>
                  <a:rPr lang="zh-CN" altLang="en-US" sz="5800" b="1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语</a:t>
                </a:r>
              </a:p>
            </p:txBody>
          </p:sp>
        </p:grpSp>
        <p:sp>
          <p:nvSpPr>
            <p:cNvPr id="11" name="TextBox 37"/>
            <p:cNvSpPr txBox="1"/>
            <p:nvPr/>
          </p:nvSpPr>
          <p:spPr>
            <a:xfrm>
              <a:off x="2897026" y="4698116"/>
              <a:ext cx="6397949" cy="537906"/>
            </a:xfrm>
            <a:prstGeom prst="rect">
              <a:avLst/>
            </a:prstGeom>
            <a:noFill/>
          </p:spPr>
          <p:txBody>
            <a:bodyPr wrap="square" lIns="87885" tIns="43943" rIns="87885" bIns="43943" rtlCol="0">
              <a:spAutoFit/>
            </a:bodyPr>
            <a:lstStyle/>
            <a:p>
              <a:pPr indent="439420" algn="ctr" defTabSz="878840">
                <a:lnSpc>
                  <a:spcPct val="120000"/>
                </a:lnSpc>
              </a:pPr>
              <a:r>
                <a:rPr lang="zh-CN" altLang="en-US" sz="2600" b="1" dirty="0">
                  <a:solidFill>
                    <a:srgbClr val="FFFF6A"/>
                  </a:solidFill>
                  <a:latin typeface="+mn-ea"/>
                </a:rPr>
                <a:t>祝大家新年快乐，万事如意！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0381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31" y="0"/>
            <a:ext cx="962269" cy="22582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42" y="0"/>
            <a:ext cx="560639" cy="13156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74" y="84405"/>
            <a:ext cx="890336" cy="208941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283699" y="1634324"/>
            <a:ext cx="7624604" cy="3589352"/>
            <a:chOff x="2283699" y="1634324"/>
            <a:chExt cx="7624604" cy="358935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9" t="9531" r="13485" b="13294"/>
            <a:stretch>
              <a:fillRect/>
            </a:stretch>
          </p:blipFill>
          <p:spPr>
            <a:xfrm>
              <a:off x="2283699" y="2719865"/>
              <a:ext cx="1570965" cy="2020864"/>
            </a:xfrm>
            <a:custGeom>
              <a:avLst/>
              <a:gdLst>
                <a:gd name="connsiteX0" fmla="*/ 0 w 1570965"/>
                <a:gd name="connsiteY0" fmla="*/ 0 h 2020864"/>
                <a:gd name="connsiteX1" fmla="*/ 1570965 w 1570965"/>
                <a:gd name="connsiteY1" fmla="*/ 0 h 2020864"/>
                <a:gd name="connsiteX2" fmla="*/ 1570965 w 1570965"/>
                <a:gd name="connsiteY2" fmla="*/ 2020864 h 2020864"/>
                <a:gd name="connsiteX3" fmla="*/ 0 w 1570965"/>
                <a:gd name="connsiteY3" fmla="*/ 2020864 h 202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0965" h="2020864">
                  <a:moveTo>
                    <a:pt x="0" y="0"/>
                  </a:moveTo>
                  <a:lnTo>
                    <a:pt x="1570965" y="0"/>
                  </a:lnTo>
                  <a:lnTo>
                    <a:pt x="1570965" y="2020864"/>
                  </a:lnTo>
                  <a:lnTo>
                    <a:pt x="0" y="2020864"/>
                  </a:lnTo>
                  <a:close/>
                </a:path>
              </a:pathLst>
            </a:custGeom>
          </p:spPr>
        </p:pic>
        <p:sp>
          <p:nvSpPr>
            <p:cNvPr id="11" name="TextBox 26"/>
            <p:cNvSpPr txBox="1">
              <a:spLocks noChangeArrowheads="1"/>
            </p:cNvSpPr>
            <p:nvPr/>
          </p:nvSpPr>
          <p:spPr bwMode="auto">
            <a:xfrm>
              <a:off x="3996593" y="2470293"/>
              <a:ext cx="5911710" cy="26775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341" tIns="45669" rIns="91341" bIns="45669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b="1" dirty="0">
                  <a:solidFill>
                    <a:srgbClr val="FFFF6A"/>
                  </a:solidFill>
                  <a:latin typeface="+mn-ea"/>
                </a:rPr>
                <a:t>       光阴荏苒，在忙忙碌碌中送走了</a:t>
              </a:r>
              <a:r>
                <a:rPr lang="en-US" altLang="zh-CN" sz="1200" b="1" dirty="0">
                  <a:solidFill>
                    <a:srgbClr val="FFFF6A"/>
                  </a:solidFill>
                  <a:latin typeface="+mn-ea"/>
                </a:rPr>
                <a:t>20XX</a:t>
              </a:r>
              <a:r>
                <a:rPr lang="zh-CN" altLang="en-US" sz="1200" b="1" dirty="0">
                  <a:solidFill>
                    <a:srgbClr val="FFFF6A"/>
                  </a:solidFill>
                  <a:latin typeface="+mn-ea"/>
                </a:rPr>
                <a:t>年，这一年对本人来说还是收获颇多，首先是自身业务的提高，其次是与部门之间的沟通比以前相对顺畅。当然这些进步与公司领导的帮助和关心是分不开的。现在就这些进步与同仁探讨，以便相互进步：</a:t>
              </a:r>
            </a:p>
            <a:p>
              <a:pPr>
                <a:lnSpc>
                  <a:spcPct val="200000"/>
                </a:lnSpc>
              </a:pPr>
              <a:r>
                <a:rPr lang="zh-CN" altLang="en-US" sz="1200" b="1" dirty="0">
                  <a:solidFill>
                    <a:srgbClr val="FFFF6A"/>
                  </a:solidFill>
                  <a:latin typeface="+mn-ea"/>
                </a:rPr>
                <a:t>优秀的企业需要优秀的团队，做为这个团队的一份子，为这个团队的成长贡献自己微薄力量是自己义不容辞的责任。</a:t>
              </a:r>
              <a:endParaRPr lang="en-US" altLang="zh-CN" sz="1200" b="1" dirty="0">
                <a:solidFill>
                  <a:srgbClr val="FFFF6A"/>
                </a:solidFill>
                <a:latin typeface="+mn-ea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1200" b="1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88000"/>
                      </a:srgbClr>
                    </a:outerShdw>
                  </a:effectLst>
                  <a:latin typeface="+mn-ea"/>
                </a:rPr>
                <a:t>       </a:t>
              </a:r>
              <a:r>
                <a:rPr lang="zh-CN" altLang="en-US" sz="1200" b="1" dirty="0">
                  <a:solidFill>
                    <a:srgbClr val="FFFF6A"/>
                  </a:solidFill>
                  <a:latin typeface="+mn-ea"/>
                </a:rPr>
                <a:t>在已经到来</a:t>
              </a:r>
              <a:r>
                <a:rPr lang="en-US" altLang="zh-CN" sz="1200" b="1" dirty="0">
                  <a:solidFill>
                    <a:srgbClr val="FFFF6A"/>
                  </a:solidFill>
                  <a:latin typeface="+mn-ea"/>
                </a:rPr>
                <a:t>20XX</a:t>
              </a:r>
              <a:r>
                <a:rPr lang="zh-CN" altLang="en-US" sz="1200" b="1" dirty="0">
                  <a:solidFill>
                    <a:srgbClr val="FFFF6A"/>
                  </a:solidFill>
                  <a:latin typeface="+mn-ea"/>
                </a:rPr>
                <a:t>年，本人将继续以满怀的热情投入到自己的本职工作，为公司的发展贡献自己的力量。</a:t>
              </a:r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2494312" y="4823669"/>
              <a:ext cx="953908" cy="4000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1341" tIns="45669" rIns="91341" bIns="45669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董事长</a:t>
              </a:r>
            </a:p>
          </p:txBody>
        </p:sp>
        <p:sp>
          <p:nvSpPr>
            <p:cNvPr id="13" name="TextBox 29"/>
            <p:cNvSpPr txBox="1"/>
            <p:nvPr/>
          </p:nvSpPr>
          <p:spPr>
            <a:xfrm>
              <a:off x="4638560" y="1634324"/>
              <a:ext cx="2914881" cy="707783"/>
            </a:xfrm>
            <a:prstGeom prst="rect">
              <a:avLst/>
            </a:prstGeom>
            <a:noFill/>
          </p:spPr>
          <p:txBody>
            <a:bodyPr lIns="91341" tIns="45669" rIns="91341" bIns="45669">
              <a:spAutoFit/>
            </a:bodyPr>
            <a:lstStyle/>
            <a:p>
              <a:pPr algn="ctr">
                <a:defRPr/>
              </a:pPr>
              <a:r>
                <a:rPr lang="zh-CN" altLang="en-US" sz="4000" b="1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stA="23000" endPos="65000" dist="50800" dir="5400000" sy="-100000" algn="bl" rotWithShape="0"/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领导寄语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9107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129095" y="1581429"/>
            <a:ext cx="1107996" cy="38920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6000" b="1" spc="600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【</a:t>
            </a:r>
            <a:r>
              <a:rPr lang="zh-CN" altLang="en-US" sz="6000" b="1" spc="600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目录</a:t>
            </a:r>
            <a:r>
              <a:rPr lang="en-US" altLang="zh-CN" sz="6000" b="1" spc="600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】</a:t>
            </a:r>
            <a:endParaRPr lang="zh-CN" altLang="en-US" sz="6000" b="1" spc="600" dirty="0">
              <a:solidFill>
                <a:srgbClr val="FFFF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54909" y="2343149"/>
            <a:ext cx="1134803" cy="2990449"/>
            <a:chOff x="1208993" y="2343150"/>
            <a:chExt cx="1134803" cy="2990449"/>
          </a:xfrm>
        </p:grpSpPr>
        <p:grpSp>
          <p:nvGrpSpPr>
            <p:cNvPr id="6" name="组合 5"/>
            <p:cNvGrpSpPr/>
            <p:nvPr/>
          </p:nvGrpSpPr>
          <p:grpSpPr>
            <a:xfrm>
              <a:off x="1382532" y="3301909"/>
              <a:ext cx="747960" cy="2031690"/>
              <a:chOff x="4954982" y="2230496"/>
              <a:chExt cx="747960" cy="203169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4954982" y="2230496"/>
                <a:ext cx="492443" cy="20316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回首</a:t>
                </a:r>
                <a:r>
                  <a:rPr lang="en-US" altLang="zh-CN" sz="2000" b="1" spc="300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20XX</a:t>
                </a:r>
                <a:endParaRPr lang="zh-CN" altLang="en-US" sz="2000" b="1" spc="300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272055" y="2230496"/>
                <a:ext cx="430887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Title Text Here</a:t>
                </a:r>
                <a:endParaRPr lang="zh-CN" altLang="en-US" sz="1600" b="1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208993" y="2343150"/>
              <a:ext cx="1134803" cy="958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01</a:t>
              </a:r>
              <a:endParaRPr lang="zh-CN" altLang="en-US" sz="5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47573" y="2343148"/>
            <a:ext cx="1134803" cy="2990450"/>
            <a:chOff x="3313573" y="2343149"/>
            <a:chExt cx="1134803" cy="2990450"/>
          </a:xfrm>
        </p:grpSpPr>
        <p:grpSp>
          <p:nvGrpSpPr>
            <p:cNvPr id="11" name="组合 10"/>
            <p:cNvGrpSpPr/>
            <p:nvPr/>
          </p:nvGrpSpPr>
          <p:grpSpPr>
            <a:xfrm>
              <a:off x="3499368" y="3301909"/>
              <a:ext cx="747937" cy="2031690"/>
              <a:chOff x="6132367" y="4839137"/>
              <a:chExt cx="747937" cy="2031690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6132367" y="4839137"/>
                <a:ext cx="492443" cy="20316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颁奖盛典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449417" y="4839137"/>
                <a:ext cx="430887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Title Text Here</a:t>
                </a:r>
                <a:endParaRPr lang="zh-CN" altLang="en-US" sz="1600" b="1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3313573" y="2343149"/>
              <a:ext cx="1134803" cy="958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02</a:t>
              </a:r>
              <a:endParaRPr lang="zh-CN" altLang="en-US" sz="5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99830" y="2343147"/>
            <a:ext cx="1134803" cy="2990451"/>
            <a:chOff x="5418153" y="2343148"/>
            <a:chExt cx="1134803" cy="2990451"/>
          </a:xfrm>
        </p:grpSpPr>
        <p:grpSp>
          <p:nvGrpSpPr>
            <p:cNvPr id="16" name="组合 15"/>
            <p:cNvGrpSpPr/>
            <p:nvPr/>
          </p:nvGrpSpPr>
          <p:grpSpPr>
            <a:xfrm>
              <a:off x="5617562" y="3301909"/>
              <a:ext cx="747959" cy="2031690"/>
              <a:chOff x="7112815" y="2230496"/>
              <a:chExt cx="747959" cy="2031690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7112815" y="2230496"/>
                <a:ext cx="492443" cy="20316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文艺汇演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7429887" y="2230496"/>
                <a:ext cx="430887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Title Text Here</a:t>
                </a:r>
                <a:endParaRPr lang="zh-CN" altLang="en-US" sz="1600" b="1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5418153" y="2343148"/>
              <a:ext cx="1134803" cy="958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03</a:t>
              </a:r>
              <a:endParaRPr lang="zh-CN" altLang="en-US" sz="5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522733" y="2343147"/>
            <a:ext cx="1134803" cy="2990452"/>
            <a:chOff x="7522733" y="2343147"/>
            <a:chExt cx="1134803" cy="2990452"/>
          </a:xfrm>
        </p:grpSpPr>
        <p:grpSp>
          <p:nvGrpSpPr>
            <p:cNvPr id="21" name="组合 20"/>
            <p:cNvGrpSpPr/>
            <p:nvPr/>
          </p:nvGrpSpPr>
          <p:grpSpPr>
            <a:xfrm>
              <a:off x="7733577" y="3301909"/>
              <a:ext cx="747970" cy="2031690"/>
              <a:chOff x="8290166" y="4839137"/>
              <a:chExt cx="747970" cy="203169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8290166" y="4839137"/>
                <a:ext cx="492443" cy="20316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启程</a:t>
                </a:r>
                <a:r>
                  <a:rPr lang="en-US" altLang="zh-CN" sz="2000" b="1" spc="300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20XX</a:t>
                </a:r>
                <a:endParaRPr lang="zh-CN" altLang="en-US" sz="2000" b="1" spc="300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07249" y="4839137"/>
                <a:ext cx="430887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FFFF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Title Text Here</a:t>
                </a:r>
                <a:endParaRPr lang="zh-CN" altLang="en-US" sz="1600" b="1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7522733" y="2343147"/>
              <a:ext cx="1134803" cy="958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rgbClr val="FFFF6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04</a:t>
              </a:r>
              <a:endParaRPr lang="zh-CN" altLang="en-US" sz="54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" y="4773"/>
            <a:ext cx="2010743" cy="269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23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" y="4773"/>
            <a:ext cx="2010743" cy="2696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81256" y="32907"/>
            <a:ext cx="2010744" cy="269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144" y="3057093"/>
            <a:ext cx="2667180" cy="360613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65820" y="1946458"/>
            <a:ext cx="30603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第一项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67874" y="3576441"/>
            <a:ext cx="46562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回首</a:t>
            </a:r>
            <a:r>
              <a:rPr lang="en-US" altLang="zh-CN" sz="72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20XX</a:t>
            </a:r>
            <a:endParaRPr lang="zh-CN" altLang="en-US" sz="7200" b="1" dirty="0">
              <a:solidFill>
                <a:srgbClr val="FFFF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733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" y="4773"/>
            <a:ext cx="2010743" cy="269622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570935" y="2283467"/>
            <a:ext cx="7050131" cy="2291067"/>
            <a:chOff x="2909530" y="2950455"/>
            <a:chExt cx="6473064" cy="2291067"/>
          </a:xfrm>
        </p:grpSpPr>
        <p:sp>
          <p:nvSpPr>
            <p:cNvPr id="7" name="文本框 6"/>
            <p:cNvSpPr txBox="1"/>
            <p:nvPr/>
          </p:nvSpPr>
          <p:spPr>
            <a:xfrm>
              <a:off x="3808169" y="2950455"/>
              <a:ext cx="459617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FF6A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Arial" panose="020B0604020202020204" pitchFamily="34" charset="0"/>
                </a:rPr>
                <a:t>公司盈利</a:t>
              </a:r>
              <a:r>
                <a:rPr lang="en-US" altLang="zh-CN" sz="6600" b="1" dirty="0">
                  <a:solidFill>
                    <a:srgbClr val="FFFF6A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Arial" panose="020B0604020202020204" pitchFamily="34" charset="0"/>
                </a:rPr>
                <a:t>105</a:t>
              </a:r>
              <a:r>
                <a:rPr lang="zh-CN" altLang="en-US" sz="4800" b="1" dirty="0">
                  <a:solidFill>
                    <a:srgbClr val="FFFF6A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Arial" panose="020B0604020202020204" pitchFamily="34" charset="0"/>
                </a:rPr>
                <a:t>亿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909530" y="4133526"/>
              <a:ext cx="647306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FF6A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Arial" panose="020B0604020202020204" pitchFamily="34" charset="0"/>
                </a:rPr>
                <a:t>相比上一年同步增长</a:t>
              </a:r>
              <a:r>
                <a:rPr lang="en-US" altLang="zh-CN" sz="6600" b="1" dirty="0">
                  <a:solidFill>
                    <a:srgbClr val="FFFF6A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Arial" panose="020B0604020202020204" pitchFamily="34" charset="0"/>
                </a:rPr>
                <a:t>5</a:t>
              </a:r>
              <a:r>
                <a:rPr lang="zh-CN" altLang="en-US" sz="4800" b="1" dirty="0">
                  <a:solidFill>
                    <a:srgbClr val="FFFF6A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粗宋简体" panose="03000509000000000000" pitchFamily="65" charset="-122"/>
                  <a:ea typeface="方正粗宋简体" panose="03000509000000000000" pitchFamily="65" charset="-122"/>
                  <a:cs typeface="Arial" panose="020B0604020202020204" pitchFamily="34" charset="0"/>
                </a:rPr>
                <a:t>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32057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16"/>
          <p:cNvSpPr txBox="1"/>
          <p:nvPr/>
        </p:nvSpPr>
        <p:spPr>
          <a:xfrm>
            <a:off x="2795864" y="2160511"/>
            <a:ext cx="705043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新年新计划，展望</a:t>
            </a:r>
            <a:r>
              <a:rPr lang="en-US" altLang="zh-CN" sz="28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20XX</a:t>
            </a:r>
            <a:r>
              <a:rPr lang="zh-CN" altLang="en-US" sz="2800" b="1" dirty="0">
                <a:solidFill>
                  <a:srgbClr val="FFFF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Verdana" panose="020B0604030504040204" pitchFamily="34" charset="0"/>
              </a:rPr>
              <a:t>，去年在取得成绩的同时，我们也找到了工作中的不足和问题，展望新的一年，我们将继续努力，力争各项工作更上一个新台阶。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" y="4773"/>
            <a:ext cx="2010743" cy="269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0556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31" y="0"/>
            <a:ext cx="962269" cy="22582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42" y="0"/>
            <a:ext cx="560639" cy="13156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74" y="84405"/>
            <a:ext cx="890336" cy="2089417"/>
          </a:xfrm>
          <a:prstGeom prst="rect">
            <a:avLst/>
          </a:prstGeom>
        </p:spPr>
      </p:pic>
      <p:grpSp>
        <p:nvGrpSpPr>
          <p:cNvPr id="8" name="067a8686-3c76-461f-b098-8690c521abc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77583" y="2059007"/>
            <a:ext cx="8636835" cy="3021342"/>
            <a:chOff x="857822" y="1888391"/>
            <a:chExt cx="10476357" cy="3664845"/>
          </a:xfrm>
        </p:grpSpPr>
        <p:grpSp>
          <p:nvGrpSpPr>
            <p:cNvPr id="9" name="íslíďé"/>
            <p:cNvGrpSpPr/>
            <p:nvPr/>
          </p:nvGrpSpPr>
          <p:grpSpPr>
            <a:xfrm>
              <a:off x="857822" y="1888391"/>
              <a:ext cx="4177215" cy="1659473"/>
              <a:chOff x="914399" y="1841591"/>
              <a:chExt cx="4132096" cy="1641549"/>
            </a:xfrm>
            <a:effectLst/>
          </p:grpSpPr>
          <p:sp>
            <p:nvSpPr>
              <p:cNvPr id="25" name="i$lídé"/>
              <p:cNvSpPr/>
              <p:nvPr/>
            </p:nvSpPr>
            <p:spPr>
              <a:xfrm rot="10800000">
                <a:off x="914399" y="1841591"/>
                <a:ext cx="3705726" cy="1641549"/>
              </a:xfrm>
              <a:prstGeom prst="rightArrow">
                <a:avLst/>
              </a:prstGeom>
              <a:solidFill>
                <a:srgbClr val="FFFF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26" name="ïṣḷîďè"/>
              <p:cNvSpPr/>
              <p:nvPr/>
            </p:nvSpPr>
            <p:spPr>
              <a:xfrm>
                <a:off x="4228107" y="2250566"/>
                <a:ext cx="818388" cy="818388"/>
              </a:xfrm>
              <a:prstGeom prst="ellipse">
                <a:avLst/>
              </a:prstGeom>
              <a:solidFill>
                <a:srgbClr val="FFFF6A"/>
              </a:solidFill>
              <a:ln w="412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r>
                  <a:rPr lang="en-US" sz="2400" dirty="0">
                    <a:solidFill>
                      <a:srgbClr val="F7520B"/>
                    </a:solidFill>
                    <a:latin typeface="+mn-ea"/>
                  </a:rPr>
                  <a:t>01</a:t>
                </a:r>
              </a:p>
            </p:txBody>
          </p:sp>
        </p:grpSp>
        <p:grpSp>
          <p:nvGrpSpPr>
            <p:cNvPr id="10" name="îṡlidé"/>
            <p:cNvGrpSpPr/>
            <p:nvPr/>
          </p:nvGrpSpPr>
          <p:grpSpPr>
            <a:xfrm>
              <a:off x="6792079" y="3893763"/>
              <a:ext cx="4542100" cy="1659473"/>
              <a:chOff x="6784559" y="3825303"/>
              <a:chExt cx="4493041" cy="1641549"/>
            </a:xfrm>
            <a:effectLst/>
          </p:grpSpPr>
          <p:sp>
            <p:nvSpPr>
              <p:cNvPr id="23" name="iS1iḑê"/>
              <p:cNvSpPr/>
              <p:nvPr/>
            </p:nvSpPr>
            <p:spPr>
              <a:xfrm>
                <a:off x="7154779" y="3825303"/>
                <a:ext cx="4122821" cy="1641549"/>
              </a:xfrm>
              <a:prstGeom prst="rightArrow">
                <a:avLst/>
              </a:prstGeom>
              <a:solidFill>
                <a:srgbClr val="FFFF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24" name="îSlïdé"/>
              <p:cNvSpPr/>
              <p:nvPr/>
            </p:nvSpPr>
            <p:spPr>
              <a:xfrm>
                <a:off x="6784559" y="4236883"/>
                <a:ext cx="818388" cy="818388"/>
              </a:xfrm>
              <a:prstGeom prst="ellipse">
                <a:avLst/>
              </a:prstGeom>
              <a:solidFill>
                <a:srgbClr val="FFFF6A"/>
              </a:solidFill>
              <a:ln w="412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400">
                    <a:solidFill>
                      <a:srgbClr val="F7520B"/>
                    </a:solidFill>
                    <a:latin typeface="+mn-ea"/>
                  </a:rPr>
                  <a:t>02</a:t>
                </a:r>
              </a:p>
            </p:txBody>
          </p:sp>
        </p:grpSp>
        <p:grpSp>
          <p:nvGrpSpPr>
            <p:cNvPr id="11" name="îşľidè"/>
            <p:cNvGrpSpPr>
              <a:grpSpLocks/>
            </p:cNvGrpSpPr>
            <p:nvPr/>
          </p:nvGrpSpPr>
          <p:grpSpPr bwMode="auto">
            <a:xfrm>
              <a:off x="1376599" y="2464654"/>
              <a:ext cx="456595" cy="456595"/>
              <a:chOff x="0" y="0"/>
              <a:chExt cx="575" cy="575"/>
            </a:xfrm>
            <a:solidFill>
              <a:srgbClr val="FFFFFF"/>
            </a:solidFill>
            <a:effectLst/>
          </p:grpSpPr>
          <p:sp>
            <p:nvSpPr>
              <p:cNvPr id="21" name="iṡlïḑe"/>
              <p:cNvSpPr>
                <a:spLocks/>
              </p:cNvSpPr>
              <p:nvPr/>
            </p:nvSpPr>
            <p:spPr bwMode="auto">
              <a:xfrm>
                <a:off x="360" y="0"/>
                <a:ext cx="215" cy="2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1600" h="21600">
                    <a:moveTo>
                      <a:pt x="21031" y="8861"/>
                    </a:moveTo>
                    <a:lnTo>
                      <a:pt x="17805" y="8267"/>
                    </a:lnTo>
                    <a:cubicBezTo>
                      <a:pt x="17492" y="8210"/>
                      <a:pt x="17382" y="7947"/>
                      <a:pt x="17559" y="7682"/>
                    </a:cubicBezTo>
                    <a:lnTo>
                      <a:pt x="19409" y="4939"/>
                    </a:lnTo>
                    <a:cubicBezTo>
                      <a:pt x="19588" y="4676"/>
                      <a:pt x="19549" y="4276"/>
                      <a:pt x="19324" y="4051"/>
                    </a:cubicBezTo>
                    <a:lnTo>
                      <a:pt x="17549" y="2276"/>
                    </a:lnTo>
                    <a:cubicBezTo>
                      <a:pt x="17324" y="2052"/>
                      <a:pt x="16924" y="2013"/>
                      <a:pt x="16661" y="2191"/>
                    </a:cubicBezTo>
                    <a:lnTo>
                      <a:pt x="13918" y="4042"/>
                    </a:lnTo>
                    <a:cubicBezTo>
                      <a:pt x="13654" y="4220"/>
                      <a:pt x="13391" y="4109"/>
                      <a:pt x="13333" y="3796"/>
                    </a:cubicBezTo>
                    <a:lnTo>
                      <a:pt x="12739" y="569"/>
                    </a:lnTo>
                    <a:cubicBezTo>
                      <a:pt x="12681" y="255"/>
                      <a:pt x="12374" y="0"/>
                      <a:pt x="12056" y="0"/>
                    </a:cubicBezTo>
                    <a:lnTo>
                      <a:pt x="9545" y="0"/>
                    </a:lnTo>
                    <a:cubicBezTo>
                      <a:pt x="9227" y="0"/>
                      <a:pt x="8919" y="255"/>
                      <a:pt x="8861" y="569"/>
                    </a:cubicBezTo>
                    <a:lnTo>
                      <a:pt x="8267" y="3796"/>
                    </a:lnTo>
                    <a:cubicBezTo>
                      <a:pt x="8210" y="4109"/>
                      <a:pt x="7947" y="4219"/>
                      <a:pt x="7682" y="4041"/>
                    </a:cubicBezTo>
                    <a:lnTo>
                      <a:pt x="4939" y="2191"/>
                    </a:lnTo>
                    <a:cubicBezTo>
                      <a:pt x="4676" y="2013"/>
                      <a:pt x="4276" y="2052"/>
                      <a:pt x="4051" y="2276"/>
                    </a:cubicBezTo>
                    <a:lnTo>
                      <a:pt x="2276" y="4051"/>
                    </a:lnTo>
                    <a:cubicBezTo>
                      <a:pt x="2051" y="4277"/>
                      <a:pt x="2012" y="4677"/>
                      <a:pt x="2191" y="4939"/>
                    </a:cubicBezTo>
                    <a:lnTo>
                      <a:pt x="4041" y="7682"/>
                    </a:lnTo>
                    <a:cubicBezTo>
                      <a:pt x="4220" y="7946"/>
                      <a:pt x="4108" y="8209"/>
                      <a:pt x="3796" y="8267"/>
                    </a:cubicBezTo>
                    <a:lnTo>
                      <a:pt x="569" y="8861"/>
                    </a:lnTo>
                    <a:cubicBezTo>
                      <a:pt x="255" y="8919"/>
                      <a:pt x="0" y="9226"/>
                      <a:pt x="0" y="9545"/>
                    </a:cubicBezTo>
                    <a:lnTo>
                      <a:pt x="0" y="12055"/>
                    </a:lnTo>
                    <a:cubicBezTo>
                      <a:pt x="0" y="12373"/>
                      <a:pt x="255" y="12681"/>
                      <a:pt x="569" y="12739"/>
                    </a:cubicBezTo>
                    <a:lnTo>
                      <a:pt x="3796" y="13333"/>
                    </a:lnTo>
                    <a:cubicBezTo>
                      <a:pt x="4110" y="13390"/>
                      <a:pt x="4219" y="13653"/>
                      <a:pt x="4042" y="13917"/>
                    </a:cubicBezTo>
                    <a:lnTo>
                      <a:pt x="2191" y="16661"/>
                    </a:lnTo>
                    <a:cubicBezTo>
                      <a:pt x="2012" y="16925"/>
                      <a:pt x="2051" y="17324"/>
                      <a:pt x="2276" y="17549"/>
                    </a:cubicBezTo>
                    <a:lnTo>
                      <a:pt x="4051" y="19324"/>
                    </a:lnTo>
                    <a:cubicBezTo>
                      <a:pt x="4276" y="19549"/>
                      <a:pt x="4676" y="19589"/>
                      <a:pt x="4939" y="19410"/>
                    </a:cubicBezTo>
                    <a:lnTo>
                      <a:pt x="7682" y="17559"/>
                    </a:lnTo>
                    <a:cubicBezTo>
                      <a:pt x="7946" y="17381"/>
                      <a:pt x="8209" y="17492"/>
                      <a:pt x="8267" y="17804"/>
                    </a:cubicBezTo>
                    <a:lnTo>
                      <a:pt x="8861" y="21031"/>
                    </a:lnTo>
                    <a:cubicBezTo>
                      <a:pt x="8919" y="21345"/>
                      <a:pt x="9226" y="21600"/>
                      <a:pt x="9545" y="21600"/>
                    </a:cubicBezTo>
                    <a:lnTo>
                      <a:pt x="12056" y="21600"/>
                    </a:lnTo>
                    <a:cubicBezTo>
                      <a:pt x="12374" y="21600"/>
                      <a:pt x="12681" y="21345"/>
                      <a:pt x="12739" y="21031"/>
                    </a:cubicBezTo>
                    <a:lnTo>
                      <a:pt x="13333" y="17804"/>
                    </a:lnTo>
                    <a:cubicBezTo>
                      <a:pt x="13390" y="17492"/>
                      <a:pt x="13653" y="17382"/>
                      <a:pt x="13918" y="17559"/>
                    </a:cubicBezTo>
                    <a:lnTo>
                      <a:pt x="16661" y="19410"/>
                    </a:lnTo>
                    <a:cubicBezTo>
                      <a:pt x="16924" y="19589"/>
                      <a:pt x="17324" y="19549"/>
                      <a:pt x="17549" y="19324"/>
                    </a:cubicBezTo>
                    <a:lnTo>
                      <a:pt x="19324" y="17551"/>
                    </a:lnTo>
                    <a:cubicBezTo>
                      <a:pt x="19549" y="17324"/>
                      <a:pt x="19588" y="16925"/>
                      <a:pt x="19409" y="16661"/>
                    </a:cubicBezTo>
                    <a:lnTo>
                      <a:pt x="17559" y="13917"/>
                    </a:lnTo>
                    <a:cubicBezTo>
                      <a:pt x="17380" y="13654"/>
                      <a:pt x="17491" y="13391"/>
                      <a:pt x="17804" y="13333"/>
                    </a:cubicBezTo>
                    <a:lnTo>
                      <a:pt x="21031" y="12739"/>
                    </a:lnTo>
                    <a:cubicBezTo>
                      <a:pt x="21344" y="12681"/>
                      <a:pt x="21600" y="12374"/>
                      <a:pt x="21600" y="12055"/>
                    </a:cubicBezTo>
                    <a:lnTo>
                      <a:pt x="21600" y="9545"/>
                    </a:lnTo>
                    <a:cubicBezTo>
                      <a:pt x="21600" y="9227"/>
                      <a:pt x="21344" y="8919"/>
                      <a:pt x="21031" y="8861"/>
                    </a:cubicBezTo>
                    <a:close/>
                    <a:moveTo>
                      <a:pt x="10826" y="14160"/>
                    </a:moveTo>
                    <a:cubicBezTo>
                      <a:pt x="8974" y="14160"/>
                      <a:pt x="7473" y="12659"/>
                      <a:pt x="7473" y="10807"/>
                    </a:cubicBezTo>
                    <a:cubicBezTo>
                      <a:pt x="7473" y="8956"/>
                      <a:pt x="8974" y="7456"/>
                      <a:pt x="10826" y="7456"/>
                    </a:cubicBezTo>
                    <a:cubicBezTo>
                      <a:pt x="12677" y="7456"/>
                      <a:pt x="14178" y="8956"/>
                      <a:pt x="14178" y="10807"/>
                    </a:cubicBezTo>
                    <a:cubicBezTo>
                      <a:pt x="14178" y="12659"/>
                      <a:pt x="12677" y="14160"/>
                      <a:pt x="10826" y="14160"/>
                    </a:cubicBezTo>
                    <a:close/>
                    <a:moveTo>
                      <a:pt x="10826" y="14160"/>
                    </a:moveTo>
                  </a:path>
                </a:pathLst>
              </a:custGeom>
              <a:solidFill>
                <a:srgbClr val="F7520B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22" name="ísḷiḑè"/>
              <p:cNvSpPr>
                <a:spLocks/>
              </p:cNvSpPr>
              <p:nvPr/>
            </p:nvSpPr>
            <p:spPr bwMode="auto">
              <a:xfrm>
                <a:off x="0" y="143"/>
                <a:ext cx="431" cy="43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1600" h="21600">
                    <a:moveTo>
                      <a:pt x="21032" y="8862"/>
                    </a:moveTo>
                    <a:lnTo>
                      <a:pt x="17805" y="8267"/>
                    </a:lnTo>
                    <a:cubicBezTo>
                      <a:pt x="17492" y="8210"/>
                      <a:pt x="17382" y="7947"/>
                      <a:pt x="17560" y="7684"/>
                    </a:cubicBezTo>
                    <a:lnTo>
                      <a:pt x="19410" y="4940"/>
                    </a:lnTo>
                    <a:cubicBezTo>
                      <a:pt x="19588" y="4676"/>
                      <a:pt x="19550" y="4276"/>
                      <a:pt x="19324" y="4051"/>
                    </a:cubicBezTo>
                    <a:lnTo>
                      <a:pt x="17549" y="2276"/>
                    </a:lnTo>
                    <a:cubicBezTo>
                      <a:pt x="17324" y="2051"/>
                      <a:pt x="16924" y="2013"/>
                      <a:pt x="16661" y="2191"/>
                    </a:cubicBezTo>
                    <a:lnTo>
                      <a:pt x="13917" y="4041"/>
                    </a:lnTo>
                    <a:cubicBezTo>
                      <a:pt x="13653" y="4219"/>
                      <a:pt x="13390" y="4108"/>
                      <a:pt x="13332" y="3796"/>
                    </a:cubicBezTo>
                    <a:lnTo>
                      <a:pt x="12739" y="569"/>
                    </a:lnTo>
                    <a:cubicBezTo>
                      <a:pt x="12681" y="256"/>
                      <a:pt x="12374" y="0"/>
                      <a:pt x="12055" y="0"/>
                    </a:cubicBezTo>
                    <a:lnTo>
                      <a:pt x="9545" y="0"/>
                    </a:lnTo>
                    <a:cubicBezTo>
                      <a:pt x="9226" y="0"/>
                      <a:pt x="8919" y="256"/>
                      <a:pt x="8861" y="569"/>
                    </a:cubicBezTo>
                    <a:lnTo>
                      <a:pt x="8268" y="3796"/>
                    </a:lnTo>
                    <a:cubicBezTo>
                      <a:pt x="8210" y="4108"/>
                      <a:pt x="7947" y="4219"/>
                      <a:pt x="7683" y="4041"/>
                    </a:cubicBezTo>
                    <a:lnTo>
                      <a:pt x="4940" y="2191"/>
                    </a:lnTo>
                    <a:cubicBezTo>
                      <a:pt x="4676" y="2013"/>
                      <a:pt x="4276" y="2051"/>
                      <a:pt x="4051" y="2276"/>
                    </a:cubicBezTo>
                    <a:lnTo>
                      <a:pt x="2276" y="4051"/>
                    </a:lnTo>
                    <a:cubicBezTo>
                      <a:pt x="2051" y="4276"/>
                      <a:pt x="2012" y="4677"/>
                      <a:pt x="2190" y="4940"/>
                    </a:cubicBezTo>
                    <a:lnTo>
                      <a:pt x="4040" y="7684"/>
                    </a:lnTo>
                    <a:cubicBezTo>
                      <a:pt x="4218" y="7947"/>
                      <a:pt x="4108" y="8210"/>
                      <a:pt x="3795" y="8267"/>
                    </a:cubicBezTo>
                    <a:lnTo>
                      <a:pt x="568" y="8862"/>
                    </a:lnTo>
                    <a:cubicBezTo>
                      <a:pt x="256" y="8920"/>
                      <a:pt x="0" y="9227"/>
                      <a:pt x="0" y="9545"/>
                    </a:cubicBezTo>
                    <a:lnTo>
                      <a:pt x="0" y="12055"/>
                    </a:lnTo>
                    <a:cubicBezTo>
                      <a:pt x="0" y="12374"/>
                      <a:pt x="256" y="12681"/>
                      <a:pt x="568" y="12738"/>
                    </a:cubicBezTo>
                    <a:lnTo>
                      <a:pt x="3796" y="13333"/>
                    </a:lnTo>
                    <a:cubicBezTo>
                      <a:pt x="4108" y="13391"/>
                      <a:pt x="4219" y="13654"/>
                      <a:pt x="4041" y="13917"/>
                    </a:cubicBezTo>
                    <a:lnTo>
                      <a:pt x="2190" y="16661"/>
                    </a:lnTo>
                    <a:cubicBezTo>
                      <a:pt x="2012" y="16924"/>
                      <a:pt x="2050" y="17324"/>
                      <a:pt x="2276" y="17549"/>
                    </a:cubicBezTo>
                    <a:lnTo>
                      <a:pt x="4051" y="19324"/>
                    </a:lnTo>
                    <a:cubicBezTo>
                      <a:pt x="4276" y="19549"/>
                      <a:pt x="4676" y="19588"/>
                      <a:pt x="4940" y="19410"/>
                    </a:cubicBezTo>
                    <a:lnTo>
                      <a:pt x="7683" y="17560"/>
                    </a:lnTo>
                    <a:cubicBezTo>
                      <a:pt x="7947" y="17382"/>
                      <a:pt x="8210" y="17493"/>
                      <a:pt x="8268" y="17805"/>
                    </a:cubicBezTo>
                    <a:lnTo>
                      <a:pt x="8861" y="21031"/>
                    </a:lnTo>
                    <a:cubicBezTo>
                      <a:pt x="8919" y="21344"/>
                      <a:pt x="9226" y="21600"/>
                      <a:pt x="9545" y="21600"/>
                    </a:cubicBezTo>
                    <a:lnTo>
                      <a:pt x="12055" y="21600"/>
                    </a:lnTo>
                    <a:cubicBezTo>
                      <a:pt x="12374" y="21600"/>
                      <a:pt x="12681" y="21344"/>
                      <a:pt x="12739" y="21031"/>
                    </a:cubicBezTo>
                    <a:lnTo>
                      <a:pt x="13332" y="17805"/>
                    </a:lnTo>
                    <a:cubicBezTo>
                      <a:pt x="13390" y="17492"/>
                      <a:pt x="13653" y="17381"/>
                      <a:pt x="13917" y="17560"/>
                    </a:cubicBezTo>
                    <a:lnTo>
                      <a:pt x="16661" y="19410"/>
                    </a:lnTo>
                    <a:cubicBezTo>
                      <a:pt x="16924" y="19588"/>
                      <a:pt x="17324" y="19550"/>
                      <a:pt x="17549" y="19324"/>
                    </a:cubicBezTo>
                    <a:lnTo>
                      <a:pt x="19324" y="17550"/>
                    </a:lnTo>
                    <a:cubicBezTo>
                      <a:pt x="19549" y="17324"/>
                      <a:pt x="19588" y="16924"/>
                      <a:pt x="19410" y="16661"/>
                    </a:cubicBezTo>
                    <a:lnTo>
                      <a:pt x="17559" y="13917"/>
                    </a:lnTo>
                    <a:cubicBezTo>
                      <a:pt x="17381" y="13654"/>
                      <a:pt x="17492" y="13391"/>
                      <a:pt x="17804" y="13333"/>
                    </a:cubicBezTo>
                    <a:lnTo>
                      <a:pt x="21032" y="12738"/>
                    </a:lnTo>
                    <a:cubicBezTo>
                      <a:pt x="21344" y="12681"/>
                      <a:pt x="21600" y="12374"/>
                      <a:pt x="21600" y="12055"/>
                    </a:cubicBezTo>
                    <a:lnTo>
                      <a:pt x="21600" y="9545"/>
                    </a:lnTo>
                    <a:cubicBezTo>
                      <a:pt x="21600" y="9227"/>
                      <a:pt x="21344" y="8920"/>
                      <a:pt x="21032" y="8862"/>
                    </a:cubicBezTo>
                    <a:close/>
                    <a:moveTo>
                      <a:pt x="10799" y="14712"/>
                    </a:moveTo>
                    <a:cubicBezTo>
                      <a:pt x="8643" y="14712"/>
                      <a:pt x="6896" y="12964"/>
                      <a:pt x="6896" y="10809"/>
                    </a:cubicBezTo>
                    <a:cubicBezTo>
                      <a:pt x="6896" y="8654"/>
                      <a:pt x="8643" y="6907"/>
                      <a:pt x="10799" y="6907"/>
                    </a:cubicBezTo>
                    <a:cubicBezTo>
                      <a:pt x="12954" y="6907"/>
                      <a:pt x="14701" y="8654"/>
                      <a:pt x="14701" y="10809"/>
                    </a:cubicBezTo>
                    <a:cubicBezTo>
                      <a:pt x="14701" y="12964"/>
                      <a:pt x="12954" y="14712"/>
                      <a:pt x="10799" y="14712"/>
                    </a:cubicBezTo>
                    <a:close/>
                    <a:moveTo>
                      <a:pt x="10799" y="14712"/>
                    </a:moveTo>
                  </a:path>
                </a:pathLst>
              </a:custGeom>
              <a:solidFill>
                <a:srgbClr val="F7520B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</p:grpSp>
        <p:grpSp>
          <p:nvGrpSpPr>
            <p:cNvPr id="12" name="iśḷïdê"/>
            <p:cNvGrpSpPr>
              <a:grpSpLocks/>
            </p:cNvGrpSpPr>
            <p:nvPr/>
          </p:nvGrpSpPr>
          <p:grpSpPr bwMode="auto">
            <a:xfrm>
              <a:off x="10396480" y="4495199"/>
              <a:ext cx="369031" cy="456596"/>
              <a:chOff x="0" y="0"/>
              <a:chExt cx="464" cy="573"/>
            </a:xfrm>
            <a:solidFill>
              <a:srgbClr val="FFFFFF"/>
            </a:solidFill>
            <a:effectLst/>
          </p:grpSpPr>
          <p:sp>
            <p:nvSpPr>
              <p:cNvPr id="19" name="ïşļîḓe"/>
              <p:cNvSpPr>
                <a:spLocks/>
              </p:cNvSpPr>
              <p:nvPr/>
            </p:nvSpPr>
            <p:spPr bwMode="auto">
              <a:xfrm>
                <a:off x="88" y="24"/>
                <a:ext cx="376" cy="322"/>
              </a:xfrm>
              <a:custGeom>
                <a:avLst/>
                <a:gdLst>
                  <a:gd name="T0" fmla="*/ 0 w 21115"/>
                  <a:gd name="T1" fmla="*/ 0 h 18556"/>
                  <a:gd name="T2" fmla="*/ 0 w 21115"/>
                  <a:gd name="T3" fmla="*/ 0 h 18556"/>
                  <a:gd name="T4" fmla="*/ 0 w 21115"/>
                  <a:gd name="T5" fmla="*/ 0 h 18556"/>
                  <a:gd name="T6" fmla="*/ 0 w 21115"/>
                  <a:gd name="T7" fmla="*/ 0 h 18556"/>
                  <a:gd name="T8" fmla="*/ 0 w 21115"/>
                  <a:gd name="T9" fmla="*/ 0 h 18556"/>
                  <a:gd name="T10" fmla="*/ 0 w 21115"/>
                  <a:gd name="T11" fmla="*/ 0 h 18556"/>
                  <a:gd name="T12" fmla="*/ 0 w 21115"/>
                  <a:gd name="T13" fmla="*/ 0 h 18556"/>
                  <a:gd name="T14" fmla="*/ 0 w 21115"/>
                  <a:gd name="T15" fmla="*/ 0 h 18556"/>
                  <a:gd name="T16" fmla="*/ 0 w 21115"/>
                  <a:gd name="T17" fmla="*/ 0 h 18556"/>
                  <a:gd name="T18" fmla="*/ 0 w 21115"/>
                  <a:gd name="T19" fmla="*/ 0 h 18556"/>
                  <a:gd name="T20" fmla="*/ 0 w 21115"/>
                  <a:gd name="T21" fmla="*/ 0 h 185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115" h="18556">
                    <a:moveTo>
                      <a:pt x="20779" y="3635"/>
                    </a:moveTo>
                    <a:cubicBezTo>
                      <a:pt x="20779" y="3635"/>
                      <a:pt x="16054" y="3835"/>
                      <a:pt x="13538" y="4151"/>
                    </a:cubicBezTo>
                    <a:cubicBezTo>
                      <a:pt x="12114" y="4330"/>
                      <a:pt x="13006" y="1476"/>
                      <a:pt x="13006" y="911"/>
                    </a:cubicBezTo>
                    <a:cubicBezTo>
                      <a:pt x="13006" y="-1684"/>
                      <a:pt x="0" y="2094"/>
                      <a:pt x="0" y="2094"/>
                    </a:cubicBezTo>
                    <a:lnTo>
                      <a:pt x="0" y="17384"/>
                    </a:lnTo>
                    <a:cubicBezTo>
                      <a:pt x="0" y="17384"/>
                      <a:pt x="988" y="17824"/>
                      <a:pt x="2373" y="17286"/>
                    </a:cubicBezTo>
                    <a:cubicBezTo>
                      <a:pt x="5889" y="15919"/>
                      <a:pt x="11968" y="13959"/>
                      <a:pt x="10988" y="17189"/>
                    </a:cubicBezTo>
                    <a:cubicBezTo>
                      <a:pt x="10160" y="19916"/>
                      <a:pt x="20491" y="17722"/>
                      <a:pt x="20491" y="17722"/>
                    </a:cubicBezTo>
                    <a:cubicBezTo>
                      <a:pt x="20491" y="17722"/>
                      <a:pt x="19749" y="12037"/>
                      <a:pt x="20675" y="8735"/>
                    </a:cubicBezTo>
                    <a:cubicBezTo>
                      <a:pt x="21600" y="5433"/>
                      <a:pt x="20779" y="3635"/>
                      <a:pt x="20779" y="3635"/>
                    </a:cubicBezTo>
                    <a:close/>
                    <a:moveTo>
                      <a:pt x="20779" y="3635"/>
                    </a:moveTo>
                  </a:path>
                </a:pathLst>
              </a:custGeom>
              <a:solidFill>
                <a:srgbClr val="F7520B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20" name="iṥlïde"/>
              <p:cNvSpPr>
                <a:spLocks/>
              </p:cNvSpPr>
              <p:nvPr/>
            </p:nvSpPr>
            <p:spPr bwMode="auto">
              <a:xfrm>
                <a:off x="0" y="0"/>
                <a:ext cx="56" cy="5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21600" y="1065"/>
                    </a:moveTo>
                    <a:cubicBezTo>
                      <a:pt x="21600" y="477"/>
                      <a:pt x="16763" y="0"/>
                      <a:pt x="10802" y="0"/>
                    </a:cubicBezTo>
                    <a:cubicBezTo>
                      <a:pt x="4834" y="0"/>
                      <a:pt x="0" y="477"/>
                      <a:pt x="0" y="106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065"/>
                    </a:lnTo>
                    <a:close/>
                    <a:moveTo>
                      <a:pt x="21600" y="1065"/>
                    </a:moveTo>
                  </a:path>
                </a:pathLst>
              </a:custGeom>
              <a:solidFill>
                <a:srgbClr val="F7520B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rgbClr val="FFFF6A"/>
                  </a:solidFill>
                  <a:latin typeface="+mn-ea"/>
                </a:endParaRPr>
              </a:p>
            </p:txBody>
          </p:sp>
        </p:grpSp>
        <p:grpSp>
          <p:nvGrpSpPr>
            <p:cNvPr id="13" name="ïṡľíḋe"/>
            <p:cNvGrpSpPr/>
            <p:nvPr/>
          </p:nvGrpSpPr>
          <p:grpSpPr>
            <a:xfrm>
              <a:off x="1281469" y="4284725"/>
              <a:ext cx="5510610" cy="877548"/>
              <a:chOff x="2000166" y="4142805"/>
              <a:chExt cx="5510610" cy="877548"/>
            </a:xfrm>
          </p:grpSpPr>
          <p:sp>
            <p:nvSpPr>
              <p:cNvPr id="17" name="ïšľîḑé"/>
              <p:cNvSpPr/>
              <p:nvPr/>
            </p:nvSpPr>
            <p:spPr>
              <a:xfrm>
                <a:off x="5373304" y="4142805"/>
                <a:ext cx="2137472" cy="328680"/>
              </a:xfrm>
              <a:prstGeom prst="rect">
                <a:avLst/>
              </a:prstGeom>
              <a:effectLst/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pPr algn="r"/>
                <a:r>
                  <a:rPr lang="zh-CN" altLang="en-US" sz="2400" b="1">
                    <a:solidFill>
                      <a:srgbClr val="FFFF6A"/>
                    </a:solidFill>
                    <a:latin typeface="+mn-ea"/>
                  </a:rPr>
                  <a:t>标题文本预设</a:t>
                </a:r>
              </a:p>
            </p:txBody>
          </p:sp>
          <p:sp>
            <p:nvSpPr>
              <p:cNvPr id="18" name="is1îḋé"/>
              <p:cNvSpPr/>
              <p:nvPr/>
            </p:nvSpPr>
            <p:spPr>
              <a:xfrm>
                <a:off x="2000166" y="4471485"/>
                <a:ext cx="5510610" cy="548868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lvl="0"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FFFF6A"/>
                    </a:solidFill>
                    <a:latin typeface="+mn-ea"/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rgbClr val="FFFF6A"/>
                    </a:solidFill>
                    <a:latin typeface="+mn-ea"/>
                  </a:rPr>
                </a:br>
                <a:r>
                  <a:rPr lang="zh-CN" altLang="en-US" sz="1050">
                    <a:solidFill>
                      <a:srgbClr val="FFFF6A"/>
                    </a:solidFill>
                    <a:latin typeface="+mn-ea"/>
                  </a:rPr>
                  <a:t>如需更改请在（设置形状格式）菜单下（文本选项）中调整</a:t>
                </a:r>
              </a:p>
            </p:txBody>
          </p:sp>
        </p:grpSp>
        <p:grpSp>
          <p:nvGrpSpPr>
            <p:cNvPr id="14" name="îsļïḋé"/>
            <p:cNvGrpSpPr/>
            <p:nvPr/>
          </p:nvGrpSpPr>
          <p:grpSpPr>
            <a:xfrm>
              <a:off x="5035036" y="2301832"/>
              <a:ext cx="5510610" cy="877548"/>
              <a:chOff x="2000166" y="4142805"/>
              <a:chExt cx="5510610" cy="877548"/>
            </a:xfrm>
          </p:grpSpPr>
          <p:sp>
            <p:nvSpPr>
              <p:cNvPr id="15" name="íš1îḋê"/>
              <p:cNvSpPr/>
              <p:nvPr/>
            </p:nvSpPr>
            <p:spPr>
              <a:xfrm>
                <a:off x="2000166" y="4142805"/>
                <a:ext cx="2137472" cy="328680"/>
              </a:xfrm>
              <a:prstGeom prst="rect">
                <a:avLst/>
              </a:prstGeom>
              <a:effectLst/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r>
                  <a:rPr lang="zh-CN" altLang="en-US" sz="2400" b="1">
                    <a:solidFill>
                      <a:srgbClr val="FFFF6A"/>
                    </a:solidFill>
                    <a:latin typeface="+mn-ea"/>
                  </a:rPr>
                  <a:t>标题文本预设</a:t>
                </a:r>
              </a:p>
            </p:txBody>
          </p:sp>
          <p:sp>
            <p:nvSpPr>
              <p:cNvPr id="16" name="îSļïḋé"/>
              <p:cNvSpPr/>
              <p:nvPr/>
            </p:nvSpPr>
            <p:spPr>
              <a:xfrm>
                <a:off x="2000166" y="4471485"/>
                <a:ext cx="5510610" cy="548868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FFFF6A"/>
                    </a:solidFill>
                    <a:latin typeface="+mn-ea"/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rgbClr val="FFFF6A"/>
                    </a:solidFill>
                    <a:latin typeface="+mn-ea"/>
                  </a:rPr>
                </a:br>
                <a:r>
                  <a:rPr lang="zh-CN" altLang="en-US" sz="1050">
                    <a:solidFill>
                      <a:srgbClr val="FFFF6A"/>
                    </a:solidFill>
                    <a:latin typeface="+mn-ea"/>
                  </a:rPr>
                  <a:t>如需更改请在（设置形状格式）菜单下（文本选项）中调整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5745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8"/>
          <a:stretch/>
        </p:blipFill>
        <p:spPr>
          <a:xfrm>
            <a:off x="1" y="742950"/>
            <a:ext cx="6076950" cy="611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/>
        </p:blipFill>
        <p:spPr>
          <a:xfrm>
            <a:off x="5949938" y="0"/>
            <a:ext cx="613941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31" y="0"/>
            <a:ext cx="962269" cy="22582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42" y="0"/>
            <a:ext cx="560639" cy="13156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74" y="84405"/>
            <a:ext cx="890336" cy="2089417"/>
          </a:xfrm>
          <a:prstGeom prst="rect">
            <a:avLst/>
          </a:prstGeom>
        </p:spPr>
      </p:pic>
      <p:grpSp>
        <p:nvGrpSpPr>
          <p:cNvPr id="8" name="f037e7cf-b676-40cb-bbe7-fb3b5bbd235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16385" y="2478064"/>
            <a:ext cx="7759230" cy="2577114"/>
            <a:chOff x="1477949" y="2132856"/>
            <a:chExt cx="9145858" cy="3037662"/>
          </a:xfrm>
        </p:grpSpPr>
        <p:sp>
          <p:nvSpPr>
            <p:cNvPr id="9" name="ïsľîḍé"/>
            <p:cNvSpPr/>
            <p:nvPr/>
          </p:nvSpPr>
          <p:spPr>
            <a:xfrm rot="8100000">
              <a:off x="2247267" y="2157405"/>
              <a:ext cx="2043532" cy="2043533"/>
            </a:xfrm>
            <a:prstGeom prst="arc">
              <a:avLst/>
            </a:prstGeom>
            <a:ln w="28575">
              <a:solidFill>
                <a:srgbClr val="FFFF6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sp>
          <p:nvSpPr>
            <p:cNvPr id="10" name="îšḷîdé"/>
            <p:cNvSpPr/>
            <p:nvPr/>
          </p:nvSpPr>
          <p:spPr>
            <a:xfrm rot="8100000">
              <a:off x="4103298" y="2157405"/>
              <a:ext cx="2043532" cy="2043533"/>
            </a:xfrm>
            <a:prstGeom prst="arc">
              <a:avLst/>
            </a:prstGeom>
            <a:ln w="28575">
              <a:solidFill>
                <a:srgbClr val="FFFF6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sp>
          <p:nvSpPr>
            <p:cNvPr id="11" name="íSḻîḓê"/>
            <p:cNvSpPr/>
            <p:nvPr/>
          </p:nvSpPr>
          <p:spPr>
            <a:xfrm rot="8100000">
              <a:off x="5959329" y="2157405"/>
              <a:ext cx="2043532" cy="2043533"/>
            </a:xfrm>
            <a:prstGeom prst="arc">
              <a:avLst/>
            </a:prstGeom>
            <a:ln w="28575">
              <a:solidFill>
                <a:srgbClr val="FFFF6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sp>
          <p:nvSpPr>
            <p:cNvPr id="12" name="íSlïḋé"/>
            <p:cNvSpPr/>
            <p:nvPr/>
          </p:nvSpPr>
          <p:spPr>
            <a:xfrm rot="8100000">
              <a:off x="7815361" y="2157405"/>
              <a:ext cx="2043532" cy="2043533"/>
            </a:xfrm>
            <a:prstGeom prst="arc">
              <a:avLst/>
            </a:prstGeom>
            <a:ln w="28575">
              <a:solidFill>
                <a:srgbClr val="FFFF6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grpSp>
          <p:nvGrpSpPr>
            <p:cNvPr id="13" name="îsḷïḓè"/>
            <p:cNvGrpSpPr/>
            <p:nvPr/>
          </p:nvGrpSpPr>
          <p:grpSpPr>
            <a:xfrm>
              <a:off x="1604271" y="2132856"/>
              <a:ext cx="1473491" cy="1468957"/>
              <a:chOff x="2006600" y="1293622"/>
              <a:chExt cx="1320800" cy="1316736"/>
            </a:xfrm>
          </p:grpSpPr>
          <p:sp>
            <p:nvSpPr>
              <p:cNvPr id="51" name="îSḻíḋe"/>
              <p:cNvSpPr/>
              <p:nvPr/>
            </p:nvSpPr>
            <p:spPr>
              <a:xfrm rot="16200000">
                <a:off x="2008632" y="1291590"/>
                <a:ext cx="1316736" cy="1320800"/>
              </a:xfrm>
              <a:prstGeom prst="diamond">
                <a:avLst/>
              </a:prstGeom>
              <a:solidFill>
                <a:srgbClr val="FFFF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52" name="íṡ1iḋè"/>
              <p:cNvSpPr/>
              <p:nvPr/>
            </p:nvSpPr>
            <p:spPr>
              <a:xfrm>
                <a:off x="2312290" y="1597281"/>
                <a:ext cx="709418" cy="709418"/>
              </a:xfrm>
              <a:prstGeom prst="ellipse">
                <a:avLst/>
              </a:prstGeom>
              <a:solidFill>
                <a:srgbClr val="FFFF6A"/>
              </a:solidFill>
              <a:ln w="28575">
                <a:solidFill>
                  <a:srgbClr val="F752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FFFF6A"/>
                  </a:solidFill>
                  <a:latin typeface="+mn-ea"/>
                </a:endParaRPr>
              </a:p>
            </p:txBody>
          </p:sp>
        </p:grpSp>
        <p:sp>
          <p:nvSpPr>
            <p:cNvPr id="14" name="îśľiḋé"/>
            <p:cNvSpPr/>
            <p:nvPr/>
          </p:nvSpPr>
          <p:spPr>
            <a:xfrm>
              <a:off x="2117868" y="3643749"/>
              <a:ext cx="446299" cy="446299"/>
            </a:xfrm>
            <a:prstGeom prst="ellipse">
              <a:avLst/>
            </a:prstGeom>
            <a:solidFill>
              <a:srgbClr val="FFF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sz="1600" b="1">
                  <a:solidFill>
                    <a:srgbClr val="F7520B"/>
                  </a:solidFill>
                  <a:latin typeface="+mn-ea"/>
                </a:rPr>
                <a:t>1</a:t>
              </a:r>
            </a:p>
          </p:txBody>
        </p:sp>
        <p:grpSp>
          <p:nvGrpSpPr>
            <p:cNvPr id="15" name="ïṧḷîdê"/>
            <p:cNvGrpSpPr/>
            <p:nvPr/>
          </p:nvGrpSpPr>
          <p:grpSpPr>
            <a:xfrm>
              <a:off x="3466973" y="2132856"/>
              <a:ext cx="1468957" cy="1468957"/>
              <a:chOff x="1993900" y="1293622"/>
              <a:chExt cx="1316736" cy="1316736"/>
            </a:xfrm>
          </p:grpSpPr>
          <p:sp>
            <p:nvSpPr>
              <p:cNvPr id="49" name="îšļîdé"/>
              <p:cNvSpPr/>
              <p:nvPr/>
            </p:nvSpPr>
            <p:spPr>
              <a:xfrm rot="16200000">
                <a:off x="1993900" y="1293622"/>
                <a:ext cx="1316736" cy="1316736"/>
              </a:xfrm>
              <a:prstGeom prst="diamond">
                <a:avLst/>
              </a:prstGeom>
              <a:solidFill>
                <a:srgbClr val="FFFF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50" name="ïṩľîďê"/>
              <p:cNvSpPr/>
              <p:nvPr/>
            </p:nvSpPr>
            <p:spPr>
              <a:xfrm>
                <a:off x="2295652" y="1595373"/>
                <a:ext cx="713232" cy="713232"/>
              </a:xfrm>
              <a:prstGeom prst="ellipse">
                <a:avLst/>
              </a:prstGeom>
              <a:solidFill>
                <a:srgbClr val="FFFF6A"/>
              </a:solidFill>
              <a:ln w="28575">
                <a:solidFill>
                  <a:srgbClr val="F752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FFFF6A"/>
                  </a:solidFill>
                  <a:latin typeface="+mn-ea"/>
                </a:endParaRPr>
              </a:p>
            </p:txBody>
          </p:sp>
        </p:grpSp>
        <p:sp>
          <p:nvSpPr>
            <p:cNvPr id="16" name="îšḻïḓè"/>
            <p:cNvSpPr/>
            <p:nvPr/>
          </p:nvSpPr>
          <p:spPr>
            <a:xfrm>
              <a:off x="3973899" y="3643749"/>
              <a:ext cx="446299" cy="446299"/>
            </a:xfrm>
            <a:prstGeom prst="ellipse">
              <a:avLst/>
            </a:prstGeom>
            <a:solidFill>
              <a:srgbClr val="FFF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sz="1600" b="1">
                  <a:solidFill>
                    <a:srgbClr val="F7520B"/>
                  </a:solidFill>
                  <a:latin typeface="+mn-ea"/>
                </a:rPr>
                <a:t>2</a:t>
              </a:r>
            </a:p>
          </p:txBody>
        </p:sp>
        <p:grpSp>
          <p:nvGrpSpPr>
            <p:cNvPr id="17" name="îṥlíḑé"/>
            <p:cNvGrpSpPr/>
            <p:nvPr/>
          </p:nvGrpSpPr>
          <p:grpSpPr>
            <a:xfrm>
              <a:off x="5304946" y="2132856"/>
              <a:ext cx="1468957" cy="1468957"/>
              <a:chOff x="2057400" y="1293622"/>
              <a:chExt cx="1316736" cy="1316736"/>
            </a:xfrm>
          </p:grpSpPr>
          <p:sp>
            <p:nvSpPr>
              <p:cNvPr id="47" name="ïSļídé"/>
              <p:cNvSpPr/>
              <p:nvPr/>
            </p:nvSpPr>
            <p:spPr>
              <a:xfrm rot="16200000">
                <a:off x="2057400" y="1293622"/>
                <a:ext cx="1316736" cy="1316736"/>
              </a:xfrm>
              <a:prstGeom prst="diamond">
                <a:avLst/>
              </a:prstGeom>
              <a:solidFill>
                <a:srgbClr val="FFFF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48" name="íṡḷîdè"/>
              <p:cNvSpPr/>
              <p:nvPr/>
            </p:nvSpPr>
            <p:spPr>
              <a:xfrm>
                <a:off x="2359152" y="1595373"/>
                <a:ext cx="713232" cy="713232"/>
              </a:xfrm>
              <a:prstGeom prst="ellipse">
                <a:avLst/>
              </a:prstGeom>
              <a:solidFill>
                <a:srgbClr val="FFFF6A"/>
              </a:solidFill>
              <a:ln w="28575">
                <a:solidFill>
                  <a:srgbClr val="F752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FFFF6A"/>
                  </a:solidFill>
                  <a:latin typeface="+mn-ea"/>
                </a:endParaRPr>
              </a:p>
            </p:txBody>
          </p:sp>
        </p:grpSp>
        <p:sp>
          <p:nvSpPr>
            <p:cNvPr id="18" name="íśḷíḋè"/>
            <p:cNvSpPr/>
            <p:nvPr/>
          </p:nvSpPr>
          <p:spPr>
            <a:xfrm>
              <a:off x="5829930" y="3643749"/>
              <a:ext cx="446299" cy="446299"/>
            </a:xfrm>
            <a:prstGeom prst="ellipse">
              <a:avLst/>
            </a:prstGeom>
            <a:solidFill>
              <a:srgbClr val="FFF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sz="1600" b="1">
                  <a:solidFill>
                    <a:srgbClr val="F7520B"/>
                  </a:solidFill>
                  <a:latin typeface="+mn-ea"/>
                </a:rPr>
                <a:t>3</a:t>
              </a:r>
            </a:p>
          </p:txBody>
        </p:sp>
        <p:grpSp>
          <p:nvGrpSpPr>
            <p:cNvPr id="19" name="iṥliḓè"/>
            <p:cNvGrpSpPr/>
            <p:nvPr/>
          </p:nvGrpSpPr>
          <p:grpSpPr>
            <a:xfrm>
              <a:off x="7170231" y="2132856"/>
              <a:ext cx="1468957" cy="1468957"/>
              <a:chOff x="2044700" y="1293622"/>
              <a:chExt cx="1316736" cy="1316736"/>
            </a:xfrm>
          </p:grpSpPr>
          <p:sp>
            <p:nvSpPr>
              <p:cNvPr id="45" name="i$1íḑê"/>
              <p:cNvSpPr/>
              <p:nvPr/>
            </p:nvSpPr>
            <p:spPr>
              <a:xfrm rot="16200000">
                <a:off x="2044700" y="1293622"/>
                <a:ext cx="1316736" cy="1316736"/>
              </a:xfrm>
              <a:prstGeom prst="diamond">
                <a:avLst/>
              </a:prstGeom>
              <a:solidFill>
                <a:srgbClr val="FFFF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46" name="ïṧľiḍè"/>
              <p:cNvSpPr/>
              <p:nvPr/>
            </p:nvSpPr>
            <p:spPr>
              <a:xfrm>
                <a:off x="2346452" y="1595373"/>
                <a:ext cx="713232" cy="713232"/>
              </a:xfrm>
              <a:prstGeom prst="ellipse">
                <a:avLst/>
              </a:prstGeom>
              <a:solidFill>
                <a:srgbClr val="FFFF6A"/>
              </a:solidFill>
              <a:ln w="28575">
                <a:solidFill>
                  <a:srgbClr val="F752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FFFF6A"/>
                  </a:solidFill>
                  <a:latin typeface="+mn-ea"/>
                </a:endParaRPr>
              </a:p>
            </p:txBody>
          </p:sp>
        </p:grpSp>
        <p:sp>
          <p:nvSpPr>
            <p:cNvPr id="20" name="îṧľiḋe"/>
            <p:cNvSpPr/>
            <p:nvPr/>
          </p:nvSpPr>
          <p:spPr>
            <a:xfrm>
              <a:off x="7685962" y="3643749"/>
              <a:ext cx="446299" cy="446299"/>
            </a:xfrm>
            <a:prstGeom prst="ellipse">
              <a:avLst/>
            </a:prstGeom>
            <a:solidFill>
              <a:srgbClr val="FFF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sz="1600" b="1">
                  <a:solidFill>
                    <a:srgbClr val="F7520B"/>
                  </a:solidFill>
                  <a:latin typeface="+mn-ea"/>
                </a:rPr>
                <a:t>4</a:t>
              </a:r>
            </a:p>
          </p:txBody>
        </p:sp>
        <p:grpSp>
          <p:nvGrpSpPr>
            <p:cNvPr id="21" name="îślíḍè"/>
            <p:cNvGrpSpPr/>
            <p:nvPr/>
          </p:nvGrpSpPr>
          <p:grpSpPr>
            <a:xfrm>
              <a:off x="9026263" y="2132856"/>
              <a:ext cx="1468957" cy="1468957"/>
              <a:chOff x="2032000" y="1293622"/>
              <a:chExt cx="1316736" cy="1316736"/>
            </a:xfrm>
          </p:grpSpPr>
          <p:sp>
            <p:nvSpPr>
              <p:cNvPr id="43" name="iSḷïdé"/>
              <p:cNvSpPr/>
              <p:nvPr/>
            </p:nvSpPr>
            <p:spPr>
              <a:xfrm rot="16200000">
                <a:off x="2032000" y="1293622"/>
                <a:ext cx="1316736" cy="1316736"/>
              </a:xfrm>
              <a:prstGeom prst="diamond">
                <a:avLst/>
              </a:prstGeom>
              <a:solidFill>
                <a:srgbClr val="FFFF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FFFF6A"/>
                  </a:solidFill>
                  <a:latin typeface="+mn-ea"/>
                </a:endParaRPr>
              </a:p>
            </p:txBody>
          </p:sp>
          <p:sp>
            <p:nvSpPr>
              <p:cNvPr id="44" name="ïṡľïḋé"/>
              <p:cNvSpPr/>
              <p:nvPr/>
            </p:nvSpPr>
            <p:spPr>
              <a:xfrm>
                <a:off x="2333752" y="1595374"/>
                <a:ext cx="713232" cy="713232"/>
              </a:xfrm>
              <a:prstGeom prst="ellipse">
                <a:avLst/>
              </a:prstGeom>
              <a:solidFill>
                <a:srgbClr val="FFFF6A"/>
              </a:solidFill>
              <a:ln w="28575">
                <a:solidFill>
                  <a:srgbClr val="F752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FFFF6A"/>
                  </a:solidFill>
                  <a:latin typeface="+mn-ea"/>
                </a:endParaRPr>
              </a:p>
            </p:txBody>
          </p:sp>
        </p:grpSp>
        <p:sp>
          <p:nvSpPr>
            <p:cNvPr id="22" name="i$ļíḓé"/>
            <p:cNvSpPr/>
            <p:nvPr/>
          </p:nvSpPr>
          <p:spPr>
            <a:xfrm>
              <a:off x="9541993" y="3643749"/>
              <a:ext cx="446299" cy="446299"/>
            </a:xfrm>
            <a:prstGeom prst="ellipse">
              <a:avLst/>
            </a:prstGeom>
            <a:solidFill>
              <a:srgbClr val="FFF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sz="1600" b="1">
                  <a:solidFill>
                    <a:srgbClr val="F7520B"/>
                  </a:solidFill>
                  <a:latin typeface="+mn-ea"/>
                </a:rPr>
                <a:t>5</a:t>
              </a:r>
            </a:p>
          </p:txBody>
        </p:sp>
        <p:sp>
          <p:nvSpPr>
            <p:cNvPr id="23" name="íṩļïḑe"/>
            <p:cNvSpPr>
              <a:spLocks/>
            </p:cNvSpPr>
            <p:nvPr/>
          </p:nvSpPr>
          <p:spPr bwMode="auto">
            <a:xfrm>
              <a:off x="2126993" y="2694736"/>
              <a:ext cx="428052" cy="345199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F7520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sp>
          <p:nvSpPr>
            <p:cNvPr id="24" name="i$1íďe"/>
            <p:cNvSpPr>
              <a:spLocks/>
            </p:cNvSpPr>
            <p:nvPr/>
          </p:nvSpPr>
          <p:spPr bwMode="auto">
            <a:xfrm>
              <a:off x="4006108" y="2685589"/>
              <a:ext cx="390689" cy="363491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rgbClr val="F7520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sp>
          <p:nvSpPr>
            <p:cNvPr id="25" name="ï$ḻîḍe"/>
            <p:cNvSpPr>
              <a:spLocks/>
            </p:cNvSpPr>
            <p:nvPr/>
          </p:nvSpPr>
          <p:spPr bwMode="auto">
            <a:xfrm>
              <a:off x="5844083" y="2674819"/>
              <a:ext cx="390689" cy="385030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rgbClr val="F7520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sp>
          <p:nvSpPr>
            <p:cNvPr id="26" name="î$1íḍe"/>
            <p:cNvSpPr>
              <a:spLocks/>
            </p:cNvSpPr>
            <p:nvPr/>
          </p:nvSpPr>
          <p:spPr bwMode="auto">
            <a:xfrm>
              <a:off x="7698362" y="2660987"/>
              <a:ext cx="412698" cy="412698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rgbClr val="F7520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sp>
          <p:nvSpPr>
            <p:cNvPr id="27" name="íşļïde"/>
            <p:cNvSpPr>
              <a:spLocks/>
            </p:cNvSpPr>
            <p:nvPr/>
          </p:nvSpPr>
          <p:spPr bwMode="auto">
            <a:xfrm>
              <a:off x="9562266" y="2683918"/>
              <a:ext cx="396950" cy="36683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rgbClr val="F7520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FF6A"/>
                </a:solidFill>
                <a:latin typeface="+mn-ea"/>
              </a:endParaRPr>
            </a:p>
          </p:txBody>
        </p:sp>
        <p:grpSp>
          <p:nvGrpSpPr>
            <p:cNvPr id="28" name="îŝḻîḍê"/>
            <p:cNvGrpSpPr/>
            <p:nvPr/>
          </p:nvGrpSpPr>
          <p:grpSpPr>
            <a:xfrm>
              <a:off x="1477949" y="4090048"/>
              <a:ext cx="1726132" cy="1080470"/>
              <a:chOff x="1703512" y="4797152"/>
              <a:chExt cx="1726132" cy="1080470"/>
            </a:xfrm>
          </p:grpSpPr>
          <p:sp>
            <p:nvSpPr>
              <p:cNvPr id="41" name="îs1ïḓê"/>
              <p:cNvSpPr txBox="1">
                <a:spLocks/>
              </p:cNvSpPr>
              <p:nvPr/>
            </p:nvSpPr>
            <p:spPr bwMode="auto">
              <a:xfrm>
                <a:off x="1703512" y="4797152"/>
                <a:ext cx="1726132" cy="5704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zh-CN" altLang="en-US" sz="1400" b="1">
                    <a:solidFill>
                      <a:srgbClr val="FFFF6A"/>
                    </a:solidFill>
                    <a:effectLst/>
                    <a:latin typeface="+mn-ea"/>
                  </a:rPr>
                  <a:t>标题文本预设</a:t>
                </a:r>
              </a:p>
            </p:txBody>
          </p:sp>
          <p:sp>
            <p:nvSpPr>
              <p:cNvPr id="42" name="î$ľîḓê"/>
              <p:cNvSpPr txBox="1">
                <a:spLocks/>
              </p:cNvSpPr>
              <p:nvPr/>
            </p:nvSpPr>
            <p:spPr bwMode="auto">
              <a:xfrm>
                <a:off x="1703512" y="5367610"/>
                <a:ext cx="1726132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  <a:t>此部分内容作为文字排</a:t>
                </a:r>
                <a:b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</a:br>
                <a: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  <a:t>显示 （建议使用主题字体）</a:t>
                </a:r>
              </a:p>
            </p:txBody>
          </p:sp>
        </p:grpSp>
        <p:grpSp>
          <p:nvGrpSpPr>
            <p:cNvPr id="29" name="îšlidê"/>
            <p:cNvGrpSpPr/>
            <p:nvPr/>
          </p:nvGrpSpPr>
          <p:grpSpPr>
            <a:xfrm>
              <a:off x="3333982" y="4090048"/>
              <a:ext cx="1726132" cy="1080470"/>
              <a:chOff x="1703512" y="4797152"/>
              <a:chExt cx="1726132" cy="1080470"/>
            </a:xfrm>
          </p:grpSpPr>
          <p:sp>
            <p:nvSpPr>
              <p:cNvPr id="39" name="îṩľiďe"/>
              <p:cNvSpPr txBox="1">
                <a:spLocks/>
              </p:cNvSpPr>
              <p:nvPr/>
            </p:nvSpPr>
            <p:spPr bwMode="auto">
              <a:xfrm>
                <a:off x="1703512" y="4797152"/>
                <a:ext cx="1726132" cy="5704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zh-CN" altLang="en-US" sz="1400" b="1">
                    <a:solidFill>
                      <a:srgbClr val="FFFF6A"/>
                    </a:solidFill>
                    <a:effectLst/>
                    <a:latin typeface="+mn-ea"/>
                  </a:rPr>
                  <a:t>标题文本预设</a:t>
                </a:r>
              </a:p>
            </p:txBody>
          </p:sp>
          <p:sp>
            <p:nvSpPr>
              <p:cNvPr id="40" name="îṡḷíďé"/>
              <p:cNvSpPr txBox="1">
                <a:spLocks/>
              </p:cNvSpPr>
              <p:nvPr/>
            </p:nvSpPr>
            <p:spPr bwMode="auto">
              <a:xfrm>
                <a:off x="1703512" y="5367610"/>
                <a:ext cx="1726132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  <a:t>此部分内容作为文字排</a:t>
                </a:r>
                <a:b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</a:br>
                <a: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  <a:t>显示 （建议使用主题字体）</a:t>
                </a:r>
              </a:p>
            </p:txBody>
          </p:sp>
        </p:grpSp>
        <p:grpSp>
          <p:nvGrpSpPr>
            <p:cNvPr id="30" name="is1iďè"/>
            <p:cNvGrpSpPr/>
            <p:nvPr/>
          </p:nvGrpSpPr>
          <p:grpSpPr>
            <a:xfrm>
              <a:off x="5190016" y="4090048"/>
              <a:ext cx="1726132" cy="1080470"/>
              <a:chOff x="1703512" y="4797152"/>
              <a:chExt cx="1726132" cy="1080470"/>
            </a:xfrm>
          </p:grpSpPr>
          <p:sp>
            <p:nvSpPr>
              <p:cNvPr id="37" name="îş1íḍé"/>
              <p:cNvSpPr txBox="1">
                <a:spLocks/>
              </p:cNvSpPr>
              <p:nvPr/>
            </p:nvSpPr>
            <p:spPr bwMode="auto">
              <a:xfrm>
                <a:off x="1703512" y="4797152"/>
                <a:ext cx="1726132" cy="5704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zh-CN" altLang="en-US" sz="1400" b="1">
                    <a:solidFill>
                      <a:srgbClr val="FFFF6A"/>
                    </a:solidFill>
                    <a:effectLst/>
                    <a:latin typeface="+mn-ea"/>
                  </a:rPr>
                  <a:t>标题文本预设</a:t>
                </a:r>
              </a:p>
            </p:txBody>
          </p:sp>
          <p:sp>
            <p:nvSpPr>
              <p:cNvPr id="38" name="îṡ1ïḓê"/>
              <p:cNvSpPr txBox="1">
                <a:spLocks/>
              </p:cNvSpPr>
              <p:nvPr/>
            </p:nvSpPr>
            <p:spPr bwMode="auto">
              <a:xfrm>
                <a:off x="1703512" y="5367610"/>
                <a:ext cx="1726132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  <a:t>此部分内容作为文字</a:t>
                </a:r>
                <a:b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</a:br>
                <a: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  <a:t>显示 （建议使用主题字体）</a:t>
                </a:r>
              </a:p>
            </p:txBody>
          </p:sp>
        </p:grpSp>
        <p:grpSp>
          <p:nvGrpSpPr>
            <p:cNvPr id="31" name="íşḷîḍé"/>
            <p:cNvGrpSpPr/>
            <p:nvPr/>
          </p:nvGrpSpPr>
          <p:grpSpPr>
            <a:xfrm>
              <a:off x="7046045" y="4090048"/>
              <a:ext cx="1726132" cy="1080470"/>
              <a:chOff x="1703512" y="4797152"/>
              <a:chExt cx="1726132" cy="1080470"/>
            </a:xfrm>
          </p:grpSpPr>
          <p:sp>
            <p:nvSpPr>
              <p:cNvPr id="35" name="isľidè"/>
              <p:cNvSpPr txBox="1">
                <a:spLocks/>
              </p:cNvSpPr>
              <p:nvPr/>
            </p:nvSpPr>
            <p:spPr bwMode="auto">
              <a:xfrm>
                <a:off x="1703512" y="4797152"/>
                <a:ext cx="1726132" cy="5704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zh-CN" altLang="en-US" sz="1400" b="1">
                    <a:solidFill>
                      <a:srgbClr val="FFFF6A"/>
                    </a:solidFill>
                    <a:effectLst/>
                    <a:latin typeface="+mn-ea"/>
                  </a:rPr>
                  <a:t>标题文本预设</a:t>
                </a:r>
              </a:p>
            </p:txBody>
          </p:sp>
          <p:sp>
            <p:nvSpPr>
              <p:cNvPr id="36" name="ïsľiḓê"/>
              <p:cNvSpPr txBox="1">
                <a:spLocks/>
              </p:cNvSpPr>
              <p:nvPr/>
            </p:nvSpPr>
            <p:spPr bwMode="auto">
              <a:xfrm>
                <a:off x="1703512" y="5367610"/>
                <a:ext cx="1726132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  <a:t>此部分内容作为文字排</a:t>
                </a:r>
                <a:b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</a:br>
                <a: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  <a:t>显示 （建议使用主题字体）</a:t>
                </a:r>
              </a:p>
            </p:txBody>
          </p:sp>
        </p:grpSp>
        <p:grpSp>
          <p:nvGrpSpPr>
            <p:cNvPr id="32" name="îṩľíḋé"/>
            <p:cNvGrpSpPr/>
            <p:nvPr/>
          </p:nvGrpSpPr>
          <p:grpSpPr>
            <a:xfrm>
              <a:off x="8897675" y="4090048"/>
              <a:ext cx="1726132" cy="1080470"/>
              <a:chOff x="1703512" y="4797152"/>
              <a:chExt cx="1726132" cy="1080470"/>
            </a:xfrm>
          </p:grpSpPr>
          <p:sp>
            <p:nvSpPr>
              <p:cNvPr id="33" name="îs1ídé"/>
              <p:cNvSpPr txBox="1">
                <a:spLocks/>
              </p:cNvSpPr>
              <p:nvPr/>
            </p:nvSpPr>
            <p:spPr bwMode="auto">
              <a:xfrm>
                <a:off x="1703512" y="4797152"/>
                <a:ext cx="1726132" cy="5704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zh-CN" altLang="en-US" sz="1400" b="1">
                    <a:solidFill>
                      <a:srgbClr val="FFFF6A"/>
                    </a:solidFill>
                    <a:effectLst/>
                    <a:latin typeface="+mn-ea"/>
                  </a:rPr>
                  <a:t>标题文本预设</a:t>
                </a:r>
              </a:p>
            </p:txBody>
          </p:sp>
          <p:sp>
            <p:nvSpPr>
              <p:cNvPr id="34" name="íṡlíḋê"/>
              <p:cNvSpPr txBox="1">
                <a:spLocks/>
              </p:cNvSpPr>
              <p:nvPr/>
            </p:nvSpPr>
            <p:spPr bwMode="auto">
              <a:xfrm>
                <a:off x="1703512" y="5367610"/>
                <a:ext cx="1726132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  <a:t>此部分内容作为文字排</a:t>
                </a:r>
                <a:b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</a:br>
                <a:r>
                  <a:rPr lang="zh-CN" altLang="en-US" sz="1000" b="1" dirty="0">
                    <a:solidFill>
                      <a:srgbClr val="FFFF6A"/>
                    </a:solidFill>
                    <a:effectLst/>
                    <a:latin typeface="+mn-ea"/>
                  </a:rPr>
                  <a:t>显示 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1112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500">
        <p15:prstTrans prst="origami"/>
      </p:transition>
    </mc:Choice>
    <mc:Fallback xmlns="">
      <p:transition spd="slow" advClick="0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4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7a8686-3c76-461f-b098-8690c521abc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37e7cf-b676-40cb-bbe7-fb3b5bbd235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391065-092a-4dab-9ed4-5cccb84cb53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e82c71-fcc2-4d23-88b5-7fce1f1b5b71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247</TotalTime>
  <Words>1222</Words>
  <Application>Microsoft Office PowerPoint</Application>
  <PresentationFormat>宽屏</PresentationFormat>
  <Paragraphs>135</Paragraphs>
  <Slides>25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方正粗宋简体</vt:lpstr>
      <vt:lpstr>微软雅黑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Administrator</dc:creator>
  <cp:lastModifiedBy>sun sun</cp:lastModifiedBy>
  <cp:revision>2</cp:revision>
  <dcterms:created xsi:type="dcterms:W3CDTF">2017-08-18T03:02:00Z</dcterms:created>
  <dcterms:modified xsi:type="dcterms:W3CDTF">2022-10-30T17:24:26Z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